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35"/>
  </p:notesMasterIdLst>
  <p:sldIdLst>
    <p:sldId id="322" r:id="rId4"/>
    <p:sldId id="360" r:id="rId5"/>
    <p:sldId id="335" r:id="rId6"/>
    <p:sldId id="487" r:id="rId7"/>
    <p:sldId id="357" r:id="rId8"/>
    <p:sldId id="486" r:id="rId9"/>
    <p:sldId id="361" r:id="rId10"/>
    <p:sldId id="362" r:id="rId11"/>
    <p:sldId id="363" r:id="rId12"/>
    <p:sldId id="364" r:id="rId13"/>
    <p:sldId id="365" r:id="rId14"/>
    <p:sldId id="366" r:id="rId15"/>
    <p:sldId id="368" r:id="rId16"/>
    <p:sldId id="369" r:id="rId17"/>
    <p:sldId id="370" r:id="rId18"/>
    <p:sldId id="371" r:id="rId19"/>
    <p:sldId id="374" r:id="rId20"/>
    <p:sldId id="375" r:id="rId21"/>
    <p:sldId id="376" r:id="rId22"/>
    <p:sldId id="377" r:id="rId23"/>
    <p:sldId id="378" r:id="rId24"/>
    <p:sldId id="379" r:id="rId25"/>
    <p:sldId id="380" r:id="rId26"/>
    <p:sldId id="402" r:id="rId27"/>
    <p:sldId id="456" r:id="rId28"/>
    <p:sldId id="457" r:id="rId29"/>
    <p:sldId id="458" r:id="rId30"/>
    <p:sldId id="459" r:id="rId31"/>
    <p:sldId id="460" r:id="rId32"/>
    <p:sldId id="461" r:id="rId33"/>
    <p:sldId id="46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889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374E6D-9680-4686-8550-92CD302DF2A0}" v="1198" dt="2026-02-17T09:46:17.2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48" autoAdjust="0"/>
    <p:restoredTop sz="95388" autoAdjust="0"/>
  </p:normalViewPr>
  <p:slideViewPr>
    <p:cSldViewPr snapToGrid="0">
      <p:cViewPr varScale="1">
        <p:scale>
          <a:sx n="85" d="100"/>
          <a:sy n="85" d="100"/>
        </p:scale>
        <p:origin x="68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bleStyles" Target="tableStyles.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 Parag D. Pawar" userId="45f730c0-1703-4ce0-909b-efb17736071d" providerId="ADAL" clId="{629D698C-9F10-422F-9730-D8DB01D503EC}"/>
    <pc:docChg chg="undo custSel addSld delSld modSld">
      <pc:chgData name="Dr Parag D. Pawar" userId="45f730c0-1703-4ce0-909b-efb17736071d" providerId="ADAL" clId="{629D698C-9F10-422F-9730-D8DB01D503EC}" dt="2026-02-17T12:56:14.542" v="5278" actId="47"/>
      <pc:docMkLst>
        <pc:docMk/>
      </pc:docMkLst>
      <pc:sldChg chg="del">
        <pc:chgData name="Dr Parag D. Pawar" userId="45f730c0-1703-4ce0-909b-efb17736071d" providerId="ADAL" clId="{629D698C-9F10-422F-9730-D8DB01D503EC}" dt="2026-02-17T12:56:14.542" v="5278" actId="47"/>
        <pc:sldMkLst>
          <pc:docMk/>
          <pc:sldMk cId="2345645036" sldId="305"/>
        </pc:sldMkLst>
      </pc:sldChg>
      <pc:sldChg chg="addSp delSp modSp add mod modAnim">
        <pc:chgData name="Dr Parag D. Pawar" userId="45f730c0-1703-4ce0-909b-efb17736071d" providerId="ADAL" clId="{629D698C-9F10-422F-9730-D8DB01D503EC}" dt="2026-02-17T09:48:21.813" v="5277" actId="1035"/>
        <pc:sldMkLst>
          <pc:docMk/>
          <pc:sldMk cId="3978306282" sldId="335"/>
        </pc:sldMkLst>
        <pc:spChg chg="mod">
          <ac:chgData name="Dr Parag D. Pawar" userId="45f730c0-1703-4ce0-909b-efb17736071d" providerId="ADAL" clId="{629D698C-9F10-422F-9730-D8DB01D503EC}" dt="2026-02-17T06:15:34.040" v="5153" actId="27636"/>
          <ac:spMkLst>
            <pc:docMk/>
            <pc:sldMk cId="3978306282" sldId="335"/>
            <ac:spMk id="2" creationId="{891583D6-1C26-D49D-B6BC-47CA02D07D3F}"/>
          </ac:spMkLst>
        </pc:spChg>
        <pc:spChg chg="del">
          <ac:chgData name="Dr Parag D. Pawar" userId="45f730c0-1703-4ce0-909b-efb17736071d" providerId="ADAL" clId="{629D698C-9F10-422F-9730-D8DB01D503EC}" dt="2026-02-17T01:55:59.887" v="4639" actId="478"/>
          <ac:spMkLst>
            <pc:docMk/>
            <pc:sldMk cId="3978306282" sldId="335"/>
            <ac:spMk id="6" creationId="{90FE72CA-C0EC-FE04-93D0-09E0A4A7B2C8}"/>
          </ac:spMkLst>
        </pc:spChg>
        <pc:spChg chg="del">
          <ac:chgData name="Dr Parag D. Pawar" userId="45f730c0-1703-4ce0-909b-efb17736071d" providerId="ADAL" clId="{629D698C-9F10-422F-9730-D8DB01D503EC}" dt="2026-02-17T01:49:11.032" v="4268" actId="478"/>
          <ac:spMkLst>
            <pc:docMk/>
            <pc:sldMk cId="3978306282" sldId="335"/>
            <ac:spMk id="11" creationId="{F270E167-0698-3DCF-4609-C717C94B0D74}"/>
          </ac:spMkLst>
        </pc:spChg>
        <pc:spChg chg="del">
          <ac:chgData name="Dr Parag D. Pawar" userId="45f730c0-1703-4ce0-909b-efb17736071d" providerId="ADAL" clId="{629D698C-9F10-422F-9730-D8DB01D503EC}" dt="2026-02-17T01:49:08.199" v="4267" actId="478"/>
          <ac:spMkLst>
            <pc:docMk/>
            <pc:sldMk cId="3978306282" sldId="335"/>
            <ac:spMk id="21" creationId="{73B1B963-6D94-DA11-0CBB-C8E75A89BBC1}"/>
          </ac:spMkLst>
        </pc:spChg>
        <pc:spChg chg="add mod">
          <ac:chgData name="Dr Parag D. Pawar" userId="45f730c0-1703-4ce0-909b-efb17736071d" providerId="ADAL" clId="{629D698C-9F10-422F-9730-D8DB01D503EC}" dt="2026-02-17T01:48:58.809" v="4234"/>
          <ac:spMkLst>
            <pc:docMk/>
            <pc:sldMk cId="3978306282" sldId="335"/>
            <ac:spMk id="34" creationId="{A0685A25-04F9-BCF9-278B-534713A49347}"/>
          </ac:spMkLst>
        </pc:spChg>
        <pc:spChg chg="add mod">
          <ac:chgData name="Dr Parag D. Pawar" userId="45f730c0-1703-4ce0-909b-efb17736071d" providerId="ADAL" clId="{629D698C-9F10-422F-9730-D8DB01D503EC}" dt="2026-02-17T09:46:12.063" v="5273" actId="20577"/>
          <ac:spMkLst>
            <pc:docMk/>
            <pc:sldMk cId="3978306282" sldId="335"/>
            <ac:spMk id="35" creationId="{BB74C868-CF37-9904-C598-44B90DC178DC}"/>
          </ac:spMkLst>
        </pc:spChg>
        <pc:spChg chg="add mod">
          <ac:chgData name="Dr Parag D. Pawar" userId="45f730c0-1703-4ce0-909b-efb17736071d" providerId="ADAL" clId="{629D698C-9F10-422F-9730-D8DB01D503EC}" dt="2026-02-17T09:48:21.813" v="5277" actId="1035"/>
          <ac:spMkLst>
            <pc:docMk/>
            <pc:sldMk cId="3978306282" sldId="335"/>
            <ac:spMk id="65" creationId="{0EE99A01-DD67-4316-A4D2-24D841825A65}"/>
          </ac:spMkLst>
        </pc:spChg>
        <pc:cxnChg chg="add mod">
          <ac:chgData name="Dr Parag D. Pawar" userId="45f730c0-1703-4ce0-909b-efb17736071d" providerId="ADAL" clId="{629D698C-9F10-422F-9730-D8DB01D503EC}" dt="2026-02-17T09:45:25.089" v="5232" actId="692"/>
          <ac:cxnSpMkLst>
            <pc:docMk/>
            <pc:sldMk cId="3978306282" sldId="335"/>
            <ac:cxnSpMk id="21" creationId="{6E1F0E96-694B-0D36-F560-1AE4B3CB8F4D}"/>
          </ac:cxnSpMkLst>
        </pc:cxnChg>
        <pc:cxnChg chg="add mod">
          <ac:chgData name="Dr Parag D. Pawar" userId="45f730c0-1703-4ce0-909b-efb17736071d" providerId="ADAL" clId="{629D698C-9F10-422F-9730-D8DB01D503EC}" dt="2026-02-17T09:45:25.089" v="5232" actId="692"/>
          <ac:cxnSpMkLst>
            <pc:docMk/>
            <pc:sldMk cId="3978306282" sldId="335"/>
            <ac:cxnSpMk id="36" creationId="{B630E346-5EC8-5FF1-2A49-618AB8C89DD3}"/>
          </ac:cxnSpMkLst>
        </pc:cxnChg>
      </pc:sldChg>
      <pc:sldChg chg="modSp mod modAnim">
        <pc:chgData name="Dr Parag D. Pawar" userId="45f730c0-1703-4ce0-909b-efb17736071d" providerId="ADAL" clId="{629D698C-9F10-422F-9730-D8DB01D503EC}" dt="2026-02-16T21:00:52.203" v="3759" actId="207"/>
        <pc:sldMkLst>
          <pc:docMk/>
          <pc:sldMk cId="2829814260" sldId="357"/>
        </pc:sldMkLst>
        <pc:spChg chg="mod">
          <ac:chgData name="Dr Parag D. Pawar" userId="45f730c0-1703-4ce0-909b-efb17736071d" providerId="ADAL" clId="{629D698C-9F10-422F-9730-D8DB01D503EC}" dt="2026-02-12T11:43:28.935" v="1121" actId="207"/>
          <ac:spMkLst>
            <pc:docMk/>
            <pc:sldMk cId="2829814260" sldId="357"/>
            <ac:spMk id="2" creationId="{F6E2FBF1-ADBC-48B3-4BAD-5F36F887434A}"/>
          </ac:spMkLst>
        </pc:spChg>
        <pc:spChg chg="mod">
          <ac:chgData name="Dr Parag D. Pawar" userId="45f730c0-1703-4ce0-909b-efb17736071d" providerId="ADAL" clId="{629D698C-9F10-422F-9730-D8DB01D503EC}" dt="2026-02-12T11:46:28.414" v="1123" actId="207"/>
          <ac:spMkLst>
            <pc:docMk/>
            <pc:sldMk cId="2829814260" sldId="357"/>
            <ac:spMk id="3" creationId="{B5192C9D-2B66-BB2D-95BC-BBECD3E05DD4}"/>
          </ac:spMkLst>
        </pc:spChg>
        <pc:spChg chg="mod">
          <ac:chgData name="Dr Parag D. Pawar" userId="45f730c0-1703-4ce0-909b-efb17736071d" providerId="ADAL" clId="{629D698C-9F10-422F-9730-D8DB01D503EC}" dt="2026-02-12T11:46:41.483" v="1125" actId="692"/>
          <ac:spMkLst>
            <pc:docMk/>
            <pc:sldMk cId="2829814260" sldId="357"/>
            <ac:spMk id="5" creationId="{CC4A1AA2-715A-2AE1-D6B2-D2BE895BD6F3}"/>
          </ac:spMkLst>
        </pc:spChg>
        <pc:spChg chg="mod">
          <ac:chgData name="Dr Parag D. Pawar" userId="45f730c0-1703-4ce0-909b-efb17736071d" providerId="ADAL" clId="{629D698C-9F10-422F-9730-D8DB01D503EC}" dt="2026-02-16T21:00:52.203" v="3759" actId="207"/>
          <ac:spMkLst>
            <pc:docMk/>
            <pc:sldMk cId="2829814260" sldId="357"/>
            <ac:spMk id="7" creationId="{90695EFE-C3E3-51B4-DF11-D5C22365DA52}"/>
          </ac:spMkLst>
        </pc:spChg>
      </pc:sldChg>
      <pc:sldChg chg="addSp delSp modSp mod addAnim delAnim modAnim">
        <pc:chgData name="Dr Parag D. Pawar" userId="45f730c0-1703-4ce0-909b-efb17736071d" providerId="ADAL" clId="{629D698C-9F10-422F-9730-D8DB01D503EC}" dt="2026-02-17T06:13:38.853" v="5132" actId="114"/>
        <pc:sldMkLst>
          <pc:docMk/>
          <pc:sldMk cId="4110824520" sldId="360"/>
        </pc:sldMkLst>
        <pc:spChg chg="mod">
          <ac:chgData name="Dr Parag D. Pawar" userId="45f730c0-1703-4ce0-909b-efb17736071d" providerId="ADAL" clId="{629D698C-9F10-422F-9730-D8DB01D503EC}" dt="2026-02-16T11:25:38.701" v="2921" actId="207"/>
          <ac:spMkLst>
            <pc:docMk/>
            <pc:sldMk cId="4110824520" sldId="360"/>
            <ac:spMk id="2" creationId="{4D00C648-4D50-407A-5A0F-95811E548ABD}"/>
          </ac:spMkLst>
        </pc:spChg>
        <pc:spChg chg="add mod">
          <ac:chgData name="Dr Parag D. Pawar" userId="45f730c0-1703-4ce0-909b-efb17736071d" providerId="ADAL" clId="{629D698C-9F10-422F-9730-D8DB01D503EC}" dt="2026-02-16T11:01:15.029" v="2176"/>
          <ac:spMkLst>
            <pc:docMk/>
            <pc:sldMk cId="4110824520" sldId="360"/>
            <ac:spMk id="3" creationId="{3CA53A5C-872B-7397-6F15-FB56FC23CFCC}"/>
          </ac:spMkLst>
        </pc:spChg>
        <pc:spChg chg="add mod ord">
          <ac:chgData name="Dr Parag D. Pawar" userId="45f730c0-1703-4ce0-909b-efb17736071d" providerId="ADAL" clId="{629D698C-9F10-422F-9730-D8DB01D503EC}" dt="2026-02-17T06:13:38.853" v="5132" actId="114"/>
          <ac:spMkLst>
            <pc:docMk/>
            <pc:sldMk cId="4110824520" sldId="360"/>
            <ac:spMk id="4" creationId="{48031745-93EE-86E3-107F-206FF08A6903}"/>
          </ac:spMkLst>
        </pc:spChg>
        <pc:spChg chg="add del mod">
          <ac:chgData name="Dr Parag D. Pawar" userId="45f730c0-1703-4ce0-909b-efb17736071d" providerId="ADAL" clId="{629D698C-9F10-422F-9730-D8DB01D503EC}" dt="2026-02-16T11:22:29.744" v="2771" actId="478"/>
          <ac:spMkLst>
            <pc:docMk/>
            <pc:sldMk cId="4110824520" sldId="360"/>
            <ac:spMk id="5" creationId="{52B8602E-EEF8-8DA8-C9D1-A16306BC10CA}"/>
          </ac:spMkLst>
        </pc:spChg>
        <pc:spChg chg="add mod">
          <ac:chgData name="Dr Parag D. Pawar" userId="45f730c0-1703-4ce0-909b-efb17736071d" providerId="ADAL" clId="{629D698C-9F10-422F-9730-D8DB01D503EC}" dt="2026-02-16T20:37:56.609" v="3668" actId="1076"/>
          <ac:spMkLst>
            <pc:docMk/>
            <pc:sldMk cId="4110824520" sldId="360"/>
            <ac:spMk id="5" creationId="{F051C126-DD4B-C0CE-2915-4B1BB1E1E01B}"/>
          </ac:spMkLst>
        </pc:spChg>
        <pc:spChg chg="add mod">
          <ac:chgData name="Dr Parag D. Pawar" userId="45f730c0-1703-4ce0-909b-efb17736071d" providerId="ADAL" clId="{629D698C-9F10-422F-9730-D8DB01D503EC}" dt="2026-02-16T20:37:56.609" v="3668" actId="1076"/>
          <ac:spMkLst>
            <pc:docMk/>
            <pc:sldMk cId="4110824520" sldId="360"/>
            <ac:spMk id="6" creationId="{37BB082B-BC98-EC88-0A71-416DABC45E39}"/>
          </ac:spMkLst>
        </pc:spChg>
        <pc:spChg chg="add mod">
          <ac:chgData name="Dr Parag D. Pawar" userId="45f730c0-1703-4ce0-909b-efb17736071d" providerId="ADAL" clId="{629D698C-9F10-422F-9730-D8DB01D503EC}" dt="2026-02-16T20:37:56.609" v="3668" actId="1076"/>
          <ac:spMkLst>
            <pc:docMk/>
            <pc:sldMk cId="4110824520" sldId="360"/>
            <ac:spMk id="7" creationId="{F877A7B9-DE58-F98E-8F9F-DAC4A069641D}"/>
          </ac:spMkLst>
        </pc:spChg>
        <pc:spChg chg="add mod">
          <ac:chgData name="Dr Parag D. Pawar" userId="45f730c0-1703-4ce0-909b-efb17736071d" providerId="ADAL" clId="{629D698C-9F10-422F-9730-D8DB01D503EC}" dt="2026-02-16T20:37:56.609" v="3668" actId="1076"/>
          <ac:spMkLst>
            <pc:docMk/>
            <pc:sldMk cId="4110824520" sldId="360"/>
            <ac:spMk id="8" creationId="{84B4C389-CDF1-688F-2FC2-F357F7E6B4B0}"/>
          </ac:spMkLst>
        </pc:spChg>
        <pc:spChg chg="add mod">
          <ac:chgData name="Dr Parag D. Pawar" userId="45f730c0-1703-4ce0-909b-efb17736071d" providerId="ADAL" clId="{629D698C-9F10-422F-9730-D8DB01D503EC}" dt="2026-02-16T20:41:28.302" v="3678" actId="1076"/>
          <ac:spMkLst>
            <pc:docMk/>
            <pc:sldMk cId="4110824520" sldId="360"/>
            <ac:spMk id="9" creationId="{E926A238-005E-F8EF-6FB5-2FBA7BBBA35E}"/>
          </ac:spMkLst>
        </pc:spChg>
        <pc:spChg chg="add mod">
          <ac:chgData name="Dr Parag D. Pawar" userId="45f730c0-1703-4ce0-909b-efb17736071d" providerId="ADAL" clId="{629D698C-9F10-422F-9730-D8DB01D503EC}" dt="2026-02-16T20:41:28.302" v="3678" actId="1076"/>
          <ac:spMkLst>
            <pc:docMk/>
            <pc:sldMk cId="4110824520" sldId="360"/>
            <ac:spMk id="10" creationId="{C140AA70-7921-1B62-7701-64058248CF7B}"/>
          </ac:spMkLst>
        </pc:spChg>
        <pc:spChg chg="add mod">
          <ac:chgData name="Dr Parag D. Pawar" userId="45f730c0-1703-4ce0-909b-efb17736071d" providerId="ADAL" clId="{629D698C-9F10-422F-9730-D8DB01D503EC}" dt="2026-02-16T20:39:06.285" v="3673" actId="1076"/>
          <ac:spMkLst>
            <pc:docMk/>
            <pc:sldMk cId="4110824520" sldId="360"/>
            <ac:spMk id="11" creationId="{0FE68FDA-0164-BB14-9952-F91EE0600979}"/>
          </ac:spMkLst>
        </pc:spChg>
        <pc:spChg chg="add mod">
          <ac:chgData name="Dr Parag D. Pawar" userId="45f730c0-1703-4ce0-909b-efb17736071d" providerId="ADAL" clId="{629D698C-9F10-422F-9730-D8DB01D503EC}" dt="2026-02-16T20:39:08.959" v="3674" actId="14100"/>
          <ac:spMkLst>
            <pc:docMk/>
            <pc:sldMk cId="4110824520" sldId="360"/>
            <ac:spMk id="12" creationId="{CEEC99CE-2C34-534D-BAEB-122F06CAA97A}"/>
          </ac:spMkLst>
        </pc:spChg>
        <pc:spChg chg="add mod">
          <ac:chgData name="Dr Parag D. Pawar" userId="45f730c0-1703-4ce0-909b-efb17736071d" providerId="ADAL" clId="{629D698C-9F10-422F-9730-D8DB01D503EC}" dt="2026-02-16T20:48:03.753" v="3691" actId="14100"/>
          <ac:spMkLst>
            <pc:docMk/>
            <pc:sldMk cId="4110824520" sldId="360"/>
            <ac:spMk id="14" creationId="{03FB83D1-FE5B-2F67-D7C2-0ECBF68C5B85}"/>
          </ac:spMkLst>
        </pc:spChg>
        <pc:spChg chg="add mod">
          <ac:chgData name="Dr Parag D. Pawar" userId="45f730c0-1703-4ce0-909b-efb17736071d" providerId="ADAL" clId="{629D698C-9F10-422F-9730-D8DB01D503EC}" dt="2026-02-16T20:57:17.730" v="3753" actId="1076"/>
          <ac:spMkLst>
            <pc:docMk/>
            <pc:sldMk cId="4110824520" sldId="360"/>
            <ac:spMk id="15" creationId="{935AD6D7-674F-8EF4-0075-3EF8697D98B0}"/>
          </ac:spMkLst>
        </pc:spChg>
        <pc:spChg chg="mod">
          <ac:chgData name="Dr Parag D. Pawar" userId="45f730c0-1703-4ce0-909b-efb17736071d" providerId="ADAL" clId="{629D698C-9F10-422F-9730-D8DB01D503EC}" dt="2026-02-16T11:23:33.797" v="2867" actId="1036"/>
          <ac:spMkLst>
            <pc:docMk/>
            <pc:sldMk cId="4110824520" sldId="360"/>
            <ac:spMk id="17" creationId="{9E569FBA-A8AD-055D-902D-877FEAE6B221}"/>
          </ac:spMkLst>
        </pc:spChg>
        <pc:spChg chg="mod">
          <ac:chgData name="Dr Parag D. Pawar" userId="45f730c0-1703-4ce0-909b-efb17736071d" providerId="ADAL" clId="{629D698C-9F10-422F-9730-D8DB01D503EC}" dt="2026-02-16T11:24:44.085" v="2874" actId="1076"/>
          <ac:spMkLst>
            <pc:docMk/>
            <pc:sldMk cId="4110824520" sldId="360"/>
            <ac:spMk id="18" creationId="{36C95417-8624-91CE-4794-79E774DD5C32}"/>
          </ac:spMkLst>
        </pc:spChg>
        <pc:spChg chg="mod">
          <ac:chgData name="Dr Parag D. Pawar" userId="45f730c0-1703-4ce0-909b-efb17736071d" providerId="ADAL" clId="{629D698C-9F10-422F-9730-D8DB01D503EC}" dt="2026-02-17T06:11:56.612" v="5131" actId="20577"/>
          <ac:spMkLst>
            <pc:docMk/>
            <pc:sldMk cId="4110824520" sldId="360"/>
            <ac:spMk id="19" creationId="{CCB0D0B5-F24C-798E-F3A1-D0A14D978401}"/>
          </ac:spMkLst>
        </pc:spChg>
        <pc:spChg chg="mod">
          <ac:chgData name="Dr Parag D. Pawar" userId="45f730c0-1703-4ce0-909b-efb17736071d" providerId="ADAL" clId="{629D698C-9F10-422F-9730-D8DB01D503EC}" dt="2026-02-16T11:24:14.480" v="2870" actId="14100"/>
          <ac:spMkLst>
            <pc:docMk/>
            <pc:sldMk cId="4110824520" sldId="360"/>
            <ac:spMk id="20" creationId="{E971C1CF-DC80-6695-EAB4-E8CEE7335577}"/>
          </ac:spMkLst>
        </pc:spChg>
        <pc:spChg chg="add del mod">
          <ac:chgData name="Dr Parag D. Pawar" userId="45f730c0-1703-4ce0-909b-efb17736071d" providerId="ADAL" clId="{629D698C-9F10-422F-9730-D8DB01D503EC}" dt="2026-02-16T11:07:01.773" v="2246" actId="478"/>
          <ac:spMkLst>
            <pc:docMk/>
            <pc:sldMk cId="4110824520" sldId="360"/>
            <ac:spMk id="21" creationId="{4EFFC055-9F36-3948-0342-C1D0229919FB}"/>
          </ac:spMkLst>
        </pc:spChg>
        <pc:spChg chg="mod">
          <ac:chgData name="Dr Parag D. Pawar" userId="45f730c0-1703-4ce0-909b-efb17736071d" providerId="ADAL" clId="{629D698C-9F10-422F-9730-D8DB01D503EC}" dt="2026-02-16T20:56:50.505" v="3750" actId="14100"/>
          <ac:spMkLst>
            <pc:docMk/>
            <pc:sldMk cId="4110824520" sldId="360"/>
            <ac:spMk id="26" creationId="{9814F88B-7377-E261-C7EB-7FC37F799B9E}"/>
          </ac:spMkLst>
        </pc:spChg>
        <pc:spChg chg="mod">
          <ac:chgData name="Dr Parag D. Pawar" userId="45f730c0-1703-4ce0-909b-efb17736071d" providerId="ADAL" clId="{629D698C-9F10-422F-9730-D8DB01D503EC}" dt="2026-02-16T20:57:01.354" v="3751" actId="1076"/>
          <ac:spMkLst>
            <pc:docMk/>
            <pc:sldMk cId="4110824520" sldId="360"/>
            <ac:spMk id="27" creationId="{FCEDE03E-B184-A41F-2BE6-0385810323C2}"/>
          </ac:spMkLst>
        </pc:spChg>
        <pc:spChg chg="del mod ord">
          <ac:chgData name="Dr Parag D. Pawar" userId="45f730c0-1703-4ce0-909b-efb17736071d" providerId="ADAL" clId="{629D698C-9F10-422F-9730-D8DB01D503EC}" dt="2026-02-16T11:22:26.007" v="2769" actId="478"/>
          <ac:spMkLst>
            <pc:docMk/>
            <pc:sldMk cId="4110824520" sldId="360"/>
            <ac:spMk id="41" creationId="{27D194A7-0219-F0BD-E433-9475500CCEBB}"/>
          </ac:spMkLst>
        </pc:spChg>
        <pc:spChg chg="del mod">
          <ac:chgData name="Dr Parag D. Pawar" userId="45f730c0-1703-4ce0-909b-efb17736071d" providerId="ADAL" clId="{629D698C-9F10-422F-9730-D8DB01D503EC}" dt="2026-02-16T11:22:28.778" v="2770" actId="478"/>
          <ac:spMkLst>
            <pc:docMk/>
            <pc:sldMk cId="4110824520" sldId="360"/>
            <ac:spMk id="42" creationId="{5B21B0C0-AB21-9159-CED7-09FD96395C7D}"/>
          </ac:spMkLst>
        </pc:spChg>
        <pc:spChg chg="del mod ord">
          <ac:chgData name="Dr Parag D. Pawar" userId="45f730c0-1703-4ce0-909b-efb17736071d" providerId="ADAL" clId="{629D698C-9F10-422F-9730-D8DB01D503EC}" dt="2026-02-16T11:22:33.048" v="2772" actId="478"/>
          <ac:spMkLst>
            <pc:docMk/>
            <pc:sldMk cId="4110824520" sldId="360"/>
            <ac:spMk id="43" creationId="{D167A652-1CD9-269C-A2C9-7AAEBC4219CB}"/>
          </ac:spMkLst>
        </pc:spChg>
        <pc:spChg chg="del mod">
          <ac:chgData name="Dr Parag D. Pawar" userId="45f730c0-1703-4ce0-909b-efb17736071d" providerId="ADAL" clId="{629D698C-9F10-422F-9730-D8DB01D503EC}" dt="2026-02-16T11:22:34.603" v="2773" actId="478"/>
          <ac:spMkLst>
            <pc:docMk/>
            <pc:sldMk cId="4110824520" sldId="360"/>
            <ac:spMk id="44" creationId="{C04226CB-EA20-DD98-E4BE-56279B90105D}"/>
          </ac:spMkLst>
        </pc:spChg>
        <pc:spChg chg="del mod ord">
          <ac:chgData name="Dr Parag D. Pawar" userId="45f730c0-1703-4ce0-909b-efb17736071d" providerId="ADAL" clId="{629D698C-9F10-422F-9730-D8DB01D503EC}" dt="2026-02-16T11:22:37.989" v="2774" actId="478"/>
          <ac:spMkLst>
            <pc:docMk/>
            <pc:sldMk cId="4110824520" sldId="360"/>
            <ac:spMk id="45" creationId="{AC73D577-E828-A431-2E42-ED3E93B61AA0}"/>
          </ac:spMkLst>
        </pc:spChg>
        <pc:spChg chg="del mod ord">
          <ac:chgData name="Dr Parag D. Pawar" userId="45f730c0-1703-4ce0-909b-efb17736071d" providerId="ADAL" clId="{629D698C-9F10-422F-9730-D8DB01D503EC}" dt="2026-02-16T11:22:24.477" v="2768" actId="478"/>
          <ac:spMkLst>
            <pc:docMk/>
            <pc:sldMk cId="4110824520" sldId="360"/>
            <ac:spMk id="46" creationId="{51FBE075-C329-8695-B820-E893267CCD73}"/>
          </ac:spMkLst>
        </pc:spChg>
        <pc:spChg chg="del mod ord">
          <ac:chgData name="Dr Parag D. Pawar" userId="45f730c0-1703-4ce0-909b-efb17736071d" providerId="ADAL" clId="{629D698C-9F10-422F-9730-D8DB01D503EC}" dt="2026-02-16T11:22:22.946" v="2767" actId="478"/>
          <ac:spMkLst>
            <pc:docMk/>
            <pc:sldMk cId="4110824520" sldId="360"/>
            <ac:spMk id="47" creationId="{A6ADF49D-D166-65F8-66A0-4711F6E1DDBE}"/>
          </ac:spMkLst>
        </pc:spChg>
        <pc:spChg chg="del mod ord">
          <ac:chgData name="Dr Parag D. Pawar" userId="45f730c0-1703-4ce0-909b-efb17736071d" providerId="ADAL" clId="{629D698C-9F10-422F-9730-D8DB01D503EC}" dt="2026-02-16T11:22:44.625" v="2776" actId="478"/>
          <ac:spMkLst>
            <pc:docMk/>
            <pc:sldMk cId="4110824520" sldId="360"/>
            <ac:spMk id="48" creationId="{C28CF14A-246A-C4A8-2FCE-E51ECACF17AF}"/>
          </ac:spMkLst>
        </pc:spChg>
        <pc:spChg chg="del mod ord">
          <ac:chgData name="Dr Parag D. Pawar" userId="45f730c0-1703-4ce0-909b-efb17736071d" providerId="ADAL" clId="{629D698C-9F10-422F-9730-D8DB01D503EC}" dt="2026-02-16T11:22:21.482" v="2766" actId="478"/>
          <ac:spMkLst>
            <pc:docMk/>
            <pc:sldMk cId="4110824520" sldId="360"/>
            <ac:spMk id="49" creationId="{54BAEDFC-5238-1833-2012-A96A71D16338}"/>
          </ac:spMkLst>
        </pc:spChg>
        <pc:spChg chg="add del mod ord">
          <ac:chgData name="Dr Parag D. Pawar" userId="45f730c0-1703-4ce0-909b-efb17736071d" providerId="ADAL" clId="{629D698C-9F10-422F-9730-D8DB01D503EC}" dt="2026-02-16T11:22:15.440" v="2763" actId="478"/>
          <ac:spMkLst>
            <pc:docMk/>
            <pc:sldMk cId="4110824520" sldId="360"/>
            <ac:spMk id="50" creationId="{0B4C5133-179E-B5C2-CD1E-8F6C860EF7F1}"/>
          </ac:spMkLst>
        </pc:spChg>
        <pc:spChg chg="del mod ord">
          <ac:chgData name="Dr Parag D. Pawar" userId="45f730c0-1703-4ce0-909b-efb17736071d" providerId="ADAL" clId="{629D698C-9F10-422F-9730-D8DB01D503EC}" dt="2026-02-16T11:22:46.665" v="2777" actId="478"/>
          <ac:spMkLst>
            <pc:docMk/>
            <pc:sldMk cId="4110824520" sldId="360"/>
            <ac:spMk id="51" creationId="{2F6069B8-01D2-252A-9125-BC8088404B41}"/>
          </ac:spMkLst>
        </pc:spChg>
        <pc:spChg chg="add del mod ord">
          <ac:chgData name="Dr Parag D. Pawar" userId="45f730c0-1703-4ce0-909b-efb17736071d" providerId="ADAL" clId="{629D698C-9F10-422F-9730-D8DB01D503EC}" dt="2026-02-16T11:22:47.158" v="2778" actId="478"/>
          <ac:spMkLst>
            <pc:docMk/>
            <pc:sldMk cId="4110824520" sldId="360"/>
            <ac:spMk id="52" creationId="{28B609DE-BF6E-C22D-39BE-4AA43E832001}"/>
          </ac:spMkLst>
        </pc:spChg>
        <pc:spChg chg="del mod">
          <ac:chgData name="Dr Parag D. Pawar" userId="45f730c0-1703-4ce0-909b-efb17736071d" providerId="ADAL" clId="{629D698C-9F10-422F-9730-D8DB01D503EC}" dt="2026-02-16T11:22:41.460" v="2775" actId="478"/>
          <ac:spMkLst>
            <pc:docMk/>
            <pc:sldMk cId="4110824520" sldId="360"/>
            <ac:spMk id="53" creationId="{85DE621E-7DC4-260B-CAAF-AB4A28427DF8}"/>
          </ac:spMkLst>
        </pc:spChg>
        <pc:cxnChg chg="add del">
          <ac:chgData name="Dr Parag D. Pawar" userId="45f730c0-1703-4ce0-909b-efb17736071d" providerId="ADAL" clId="{629D698C-9F10-422F-9730-D8DB01D503EC}" dt="2026-02-16T11:10:43.737" v="2315" actId="478"/>
          <ac:cxnSpMkLst>
            <pc:docMk/>
            <pc:sldMk cId="4110824520" sldId="360"/>
            <ac:cxnSpMk id="7" creationId="{1721E9F4-6248-D0F0-1C68-07A835142BD3}"/>
          </ac:cxnSpMkLst>
        </pc:cxnChg>
        <pc:cxnChg chg="del">
          <ac:chgData name="Dr Parag D. Pawar" userId="45f730c0-1703-4ce0-909b-efb17736071d" providerId="ADAL" clId="{629D698C-9F10-422F-9730-D8DB01D503EC}" dt="2026-02-16T11:09:12.014" v="2268" actId="478"/>
          <ac:cxnSpMkLst>
            <pc:docMk/>
            <pc:sldMk cId="4110824520" sldId="360"/>
            <ac:cxnSpMk id="33" creationId="{4ABDCAB2-8D74-8CCB-DEFC-4991AA6B872E}"/>
          </ac:cxnSpMkLst>
        </pc:cxnChg>
        <pc:cxnChg chg="del">
          <ac:chgData name="Dr Parag D. Pawar" userId="45f730c0-1703-4ce0-909b-efb17736071d" providerId="ADAL" clId="{629D698C-9F10-422F-9730-D8DB01D503EC}" dt="2026-02-16T11:09:13.192" v="2269" actId="478"/>
          <ac:cxnSpMkLst>
            <pc:docMk/>
            <pc:sldMk cId="4110824520" sldId="360"/>
            <ac:cxnSpMk id="34" creationId="{37843898-CFD0-DA23-F719-AE8704435261}"/>
          </ac:cxnSpMkLst>
        </pc:cxnChg>
      </pc:sldChg>
      <pc:sldChg chg="addSp modSp mod addAnim delAnim modAnim">
        <pc:chgData name="Dr Parag D. Pawar" userId="45f730c0-1703-4ce0-909b-efb17736071d" providerId="ADAL" clId="{629D698C-9F10-422F-9730-D8DB01D503EC}" dt="2026-02-17T06:19:16.344" v="5162"/>
        <pc:sldMkLst>
          <pc:docMk/>
          <pc:sldMk cId="1075606404" sldId="361"/>
        </pc:sldMkLst>
        <pc:spChg chg="mod">
          <ac:chgData name="Dr Parag D. Pawar" userId="45f730c0-1703-4ce0-909b-efb17736071d" providerId="ADAL" clId="{629D698C-9F10-422F-9730-D8DB01D503EC}" dt="2026-02-16T21:19:50.982" v="4045" actId="6549"/>
          <ac:spMkLst>
            <pc:docMk/>
            <pc:sldMk cId="1075606404" sldId="361"/>
            <ac:spMk id="7" creationId="{FF26BDEC-3BAF-BAB5-5BF6-35DDA8829454}"/>
          </ac:spMkLst>
        </pc:spChg>
        <pc:spChg chg="add mod ord">
          <ac:chgData name="Dr Parag D. Pawar" userId="45f730c0-1703-4ce0-909b-efb17736071d" providerId="ADAL" clId="{629D698C-9F10-422F-9730-D8DB01D503EC}" dt="2026-02-16T21:20:07.312" v="4048" actId="166"/>
          <ac:spMkLst>
            <pc:docMk/>
            <pc:sldMk cId="1075606404" sldId="361"/>
            <ac:spMk id="8" creationId="{DA2B33D2-5016-F43C-0FC6-6B64CCC1D586}"/>
          </ac:spMkLst>
        </pc:spChg>
        <pc:spChg chg="add mod ord">
          <ac:chgData name="Dr Parag D. Pawar" userId="45f730c0-1703-4ce0-909b-efb17736071d" providerId="ADAL" clId="{629D698C-9F10-422F-9730-D8DB01D503EC}" dt="2026-02-16T21:20:07.312" v="4048" actId="166"/>
          <ac:spMkLst>
            <pc:docMk/>
            <pc:sldMk cId="1075606404" sldId="361"/>
            <ac:spMk id="9" creationId="{28BEB81F-794D-1091-618F-2241F2FDA00A}"/>
          </ac:spMkLst>
        </pc:spChg>
        <pc:spChg chg="add mod">
          <ac:chgData name="Dr Parag D. Pawar" userId="45f730c0-1703-4ce0-909b-efb17736071d" providerId="ADAL" clId="{629D698C-9F10-422F-9730-D8DB01D503EC}" dt="2026-02-16T21:12:48.115" v="3993" actId="14100"/>
          <ac:spMkLst>
            <pc:docMk/>
            <pc:sldMk cId="1075606404" sldId="361"/>
            <ac:spMk id="10" creationId="{42F54B01-EB97-F76C-E21E-42324FCF8256}"/>
          </ac:spMkLst>
        </pc:spChg>
        <pc:spChg chg="add mod">
          <ac:chgData name="Dr Parag D. Pawar" userId="45f730c0-1703-4ce0-909b-efb17736071d" providerId="ADAL" clId="{629D698C-9F10-422F-9730-D8DB01D503EC}" dt="2026-02-16T21:11:15.908" v="3968" actId="692"/>
          <ac:spMkLst>
            <pc:docMk/>
            <pc:sldMk cId="1075606404" sldId="361"/>
            <ac:spMk id="11" creationId="{690C0A27-CFF9-41FF-443E-C96BBFFF42BC}"/>
          </ac:spMkLst>
        </pc:spChg>
        <pc:spChg chg="add mod">
          <ac:chgData name="Dr Parag D. Pawar" userId="45f730c0-1703-4ce0-909b-efb17736071d" providerId="ADAL" clId="{629D698C-9F10-422F-9730-D8DB01D503EC}" dt="2026-02-17T06:18:58.882" v="5160"/>
          <ac:spMkLst>
            <pc:docMk/>
            <pc:sldMk cId="1075606404" sldId="361"/>
            <ac:spMk id="12" creationId="{932CC693-EC7D-E4B2-E110-5140DBCBA4F9}"/>
          </ac:spMkLst>
        </pc:spChg>
        <pc:spChg chg="mod">
          <ac:chgData name="Dr Parag D. Pawar" userId="45f730c0-1703-4ce0-909b-efb17736071d" providerId="ADAL" clId="{629D698C-9F10-422F-9730-D8DB01D503EC}" dt="2026-02-13T03:29:16.250" v="1832" actId="20577"/>
          <ac:spMkLst>
            <pc:docMk/>
            <pc:sldMk cId="1075606404" sldId="361"/>
            <ac:spMk id="13" creationId="{77CAC1A4-BF1F-8664-236F-13BC6B3D02A6}"/>
          </ac:spMkLst>
        </pc:spChg>
        <pc:spChg chg="mod">
          <ac:chgData name="Dr Parag D. Pawar" userId="45f730c0-1703-4ce0-909b-efb17736071d" providerId="ADAL" clId="{629D698C-9F10-422F-9730-D8DB01D503EC}" dt="2026-02-13T03:29:16.250" v="1832" actId="20577"/>
          <ac:spMkLst>
            <pc:docMk/>
            <pc:sldMk cId="1075606404" sldId="361"/>
            <ac:spMk id="14" creationId="{E84CF427-63A6-2F4F-2890-0A72AE02D882}"/>
          </ac:spMkLst>
        </pc:spChg>
        <pc:spChg chg="mod">
          <ac:chgData name="Dr Parag D. Pawar" userId="45f730c0-1703-4ce0-909b-efb17736071d" providerId="ADAL" clId="{629D698C-9F10-422F-9730-D8DB01D503EC}" dt="2026-02-13T03:29:56.644" v="1845" actId="20577"/>
          <ac:spMkLst>
            <pc:docMk/>
            <pc:sldMk cId="1075606404" sldId="361"/>
            <ac:spMk id="18" creationId="{0F675497-6BAB-751F-5F9A-14E789D25620}"/>
          </ac:spMkLst>
        </pc:spChg>
        <pc:spChg chg="add mod">
          <ac:chgData name="Dr Parag D. Pawar" userId="45f730c0-1703-4ce0-909b-efb17736071d" providerId="ADAL" clId="{629D698C-9F10-422F-9730-D8DB01D503EC}" dt="2026-02-17T06:18:58.882" v="5160"/>
          <ac:spMkLst>
            <pc:docMk/>
            <pc:sldMk cId="1075606404" sldId="361"/>
            <ac:spMk id="21" creationId="{C7B85F07-A6B2-598F-7B1A-DA707905A9D2}"/>
          </ac:spMkLst>
        </pc:spChg>
        <pc:spChg chg="add mod">
          <ac:chgData name="Dr Parag D. Pawar" userId="45f730c0-1703-4ce0-909b-efb17736071d" providerId="ADAL" clId="{629D698C-9F10-422F-9730-D8DB01D503EC}" dt="2026-02-16T21:20:41.107" v="4066" actId="1036"/>
          <ac:spMkLst>
            <pc:docMk/>
            <pc:sldMk cId="1075606404" sldId="361"/>
            <ac:spMk id="27" creationId="{26736840-60F0-75E3-3EE8-C75CABD0F3AF}"/>
          </ac:spMkLst>
        </pc:spChg>
        <pc:spChg chg="add mod">
          <ac:chgData name="Dr Parag D. Pawar" userId="45f730c0-1703-4ce0-909b-efb17736071d" providerId="ADAL" clId="{629D698C-9F10-422F-9730-D8DB01D503EC}" dt="2026-02-17T06:18:58.882" v="5160"/>
          <ac:spMkLst>
            <pc:docMk/>
            <pc:sldMk cId="1075606404" sldId="361"/>
            <ac:spMk id="28" creationId="{5C6D1F4F-1A91-CADE-7580-5396E6D18148}"/>
          </ac:spMkLst>
        </pc:spChg>
        <pc:spChg chg="add">
          <ac:chgData name="Dr Parag D. Pawar" userId="45f730c0-1703-4ce0-909b-efb17736071d" providerId="ADAL" clId="{629D698C-9F10-422F-9730-D8DB01D503EC}" dt="2026-02-16T21:23:35.239" v="4143" actId="11529"/>
          <ac:spMkLst>
            <pc:docMk/>
            <pc:sldMk cId="1075606404" sldId="361"/>
            <ac:spMk id="29" creationId="{82564E71-DDDA-10A6-98B2-C595EAF0BE96}"/>
          </ac:spMkLst>
        </pc:spChg>
        <pc:spChg chg="add mod">
          <ac:chgData name="Dr Parag D. Pawar" userId="45f730c0-1703-4ce0-909b-efb17736071d" providerId="ADAL" clId="{629D698C-9F10-422F-9730-D8DB01D503EC}" dt="2026-02-17T06:19:16.344" v="5162"/>
          <ac:spMkLst>
            <pc:docMk/>
            <pc:sldMk cId="1075606404" sldId="361"/>
            <ac:spMk id="30" creationId="{E6436F4E-17DB-6EBE-8166-D951176B8DEA}"/>
          </ac:spMkLst>
        </pc:spChg>
        <pc:spChg chg="add mod">
          <ac:chgData name="Dr Parag D. Pawar" userId="45f730c0-1703-4ce0-909b-efb17736071d" providerId="ADAL" clId="{629D698C-9F10-422F-9730-D8DB01D503EC}" dt="2026-02-17T06:18:58.882" v="5160"/>
          <ac:spMkLst>
            <pc:docMk/>
            <pc:sldMk cId="1075606404" sldId="361"/>
            <ac:spMk id="31" creationId="{44BF107C-90F6-8EBC-4514-A163E5337B78}"/>
          </ac:spMkLst>
        </pc:spChg>
        <pc:grpChg chg="mod">
          <ac:chgData name="Dr Parag D. Pawar" userId="45f730c0-1703-4ce0-909b-efb17736071d" providerId="ADAL" clId="{629D698C-9F10-422F-9730-D8DB01D503EC}" dt="2026-02-13T03:29:16.250" v="1832" actId="20577"/>
          <ac:grpSpMkLst>
            <pc:docMk/>
            <pc:sldMk cId="1075606404" sldId="361"/>
            <ac:grpSpMk id="25" creationId="{1AD41677-82A9-BA66-758A-368ACE4DF1EC}"/>
          </ac:grpSpMkLst>
        </pc:grpChg>
      </pc:sldChg>
      <pc:sldChg chg="modSp">
        <pc:chgData name="Dr Parag D. Pawar" userId="45f730c0-1703-4ce0-909b-efb17736071d" providerId="ADAL" clId="{629D698C-9F10-422F-9730-D8DB01D503EC}" dt="2026-02-17T02:53:36.143" v="4864" actId="207"/>
        <pc:sldMkLst>
          <pc:docMk/>
          <pc:sldMk cId="2588680477" sldId="365"/>
        </pc:sldMkLst>
        <pc:spChg chg="mod">
          <ac:chgData name="Dr Parag D. Pawar" userId="45f730c0-1703-4ce0-909b-efb17736071d" providerId="ADAL" clId="{629D698C-9F10-422F-9730-D8DB01D503EC}" dt="2026-02-17T02:53:36.143" v="4864" actId="207"/>
          <ac:spMkLst>
            <pc:docMk/>
            <pc:sldMk cId="2588680477" sldId="365"/>
            <ac:spMk id="3" creationId="{BAD48E6F-5A5F-459E-2DE7-092E64AC33E8}"/>
          </ac:spMkLst>
        </pc:spChg>
      </pc:sldChg>
      <pc:sldChg chg="modSp mod">
        <pc:chgData name="Dr Parag D. Pawar" userId="45f730c0-1703-4ce0-909b-efb17736071d" providerId="ADAL" clId="{629D698C-9F10-422F-9730-D8DB01D503EC}" dt="2026-02-12T12:14:39.482" v="1154" actId="207"/>
        <pc:sldMkLst>
          <pc:docMk/>
          <pc:sldMk cId="998608918" sldId="366"/>
        </pc:sldMkLst>
        <pc:spChg chg="mod">
          <ac:chgData name="Dr Parag D. Pawar" userId="45f730c0-1703-4ce0-909b-efb17736071d" providerId="ADAL" clId="{629D698C-9F10-422F-9730-D8DB01D503EC}" dt="2026-02-12T12:14:39.482" v="1154" actId="207"/>
          <ac:spMkLst>
            <pc:docMk/>
            <pc:sldMk cId="998608918" sldId="366"/>
            <ac:spMk id="2" creationId="{29E36457-47F9-D63F-0D52-FCDD6717ED9D}"/>
          </ac:spMkLst>
        </pc:spChg>
      </pc:sldChg>
      <pc:sldChg chg="modSp mod">
        <pc:chgData name="Dr Parag D. Pawar" userId="45f730c0-1703-4ce0-909b-efb17736071d" providerId="ADAL" clId="{629D698C-9F10-422F-9730-D8DB01D503EC}" dt="2026-02-16T21:33:01.550" v="4155" actId="20577"/>
        <pc:sldMkLst>
          <pc:docMk/>
          <pc:sldMk cId="1210443818" sldId="368"/>
        </pc:sldMkLst>
        <pc:spChg chg="mod">
          <ac:chgData name="Dr Parag D. Pawar" userId="45f730c0-1703-4ce0-909b-efb17736071d" providerId="ADAL" clId="{629D698C-9F10-422F-9730-D8DB01D503EC}" dt="2026-02-12T23:06:03.747" v="1288" actId="20577"/>
          <ac:spMkLst>
            <pc:docMk/>
            <pc:sldMk cId="1210443818" sldId="368"/>
            <ac:spMk id="2" creationId="{4D00C648-4D50-407A-5A0F-95811E548ABD}"/>
          </ac:spMkLst>
        </pc:spChg>
        <pc:spChg chg="mod">
          <ac:chgData name="Dr Parag D. Pawar" userId="45f730c0-1703-4ce0-909b-efb17736071d" providerId="ADAL" clId="{629D698C-9F10-422F-9730-D8DB01D503EC}" dt="2026-02-16T21:33:01.550" v="4155" actId="20577"/>
          <ac:spMkLst>
            <pc:docMk/>
            <pc:sldMk cId="1210443818" sldId="368"/>
            <ac:spMk id="4" creationId="{451A3C2D-CE59-8B61-DA48-3338448331FF}"/>
          </ac:spMkLst>
        </pc:spChg>
        <pc:cxnChg chg="mod">
          <ac:chgData name="Dr Parag D. Pawar" userId="45f730c0-1703-4ce0-909b-efb17736071d" providerId="ADAL" clId="{629D698C-9F10-422F-9730-D8DB01D503EC}" dt="2026-02-16T12:21:03.721" v="3145" actId="692"/>
          <ac:cxnSpMkLst>
            <pc:docMk/>
            <pc:sldMk cId="1210443818" sldId="368"/>
            <ac:cxnSpMk id="8" creationId="{64ED4969-E6C7-3940-A92F-D6B0F09F18A5}"/>
          </ac:cxnSpMkLst>
        </pc:cxnChg>
      </pc:sldChg>
      <pc:sldChg chg="addSp mod addAnim delAnim modAnim">
        <pc:chgData name="Dr Parag D. Pawar" userId="45f730c0-1703-4ce0-909b-efb17736071d" providerId="ADAL" clId="{629D698C-9F10-422F-9730-D8DB01D503EC}" dt="2026-02-16T21:38:46.046" v="4159"/>
        <pc:sldMkLst>
          <pc:docMk/>
          <pc:sldMk cId="559176874" sldId="370"/>
        </pc:sldMkLst>
        <pc:cxnChg chg="add">
          <ac:chgData name="Dr Parag D. Pawar" userId="45f730c0-1703-4ce0-909b-efb17736071d" providerId="ADAL" clId="{629D698C-9F10-422F-9730-D8DB01D503EC}" dt="2026-02-16T21:38:28.270" v="4156" actId="11529"/>
          <ac:cxnSpMkLst>
            <pc:docMk/>
            <pc:sldMk cId="559176874" sldId="370"/>
            <ac:cxnSpMk id="62" creationId="{D96BA665-66A7-DB4F-78BC-25C703D45D2A}"/>
          </ac:cxnSpMkLst>
        </pc:cxnChg>
      </pc:sldChg>
      <pc:sldChg chg="modSp mod">
        <pc:chgData name="Dr Parag D. Pawar" userId="45f730c0-1703-4ce0-909b-efb17736071d" providerId="ADAL" clId="{629D698C-9F10-422F-9730-D8DB01D503EC}" dt="2026-02-12T12:15:42.448" v="1158" actId="207"/>
        <pc:sldMkLst>
          <pc:docMk/>
          <pc:sldMk cId="1218665874" sldId="371"/>
        </pc:sldMkLst>
        <pc:spChg chg="mod">
          <ac:chgData name="Dr Parag D. Pawar" userId="45f730c0-1703-4ce0-909b-efb17736071d" providerId="ADAL" clId="{629D698C-9F10-422F-9730-D8DB01D503EC}" dt="2026-02-12T12:15:42.448" v="1158" actId="207"/>
          <ac:spMkLst>
            <pc:docMk/>
            <pc:sldMk cId="1218665874" sldId="371"/>
            <ac:spMk id="2" creationId="{29E36457-47F9-D63F-0D52-FCDD6717ED9D}"/>
          </ac:spMkLst>
        </pc:spChg>
      </pc:sldChg>
      <pc:sldChg chg="addSp modSp del mod addAnim delAnim modAnim">
        <pc:chgData name="Dr Parag D. Pawar" userId="45f730c0-1703-4ce0-909b-efb17736071d" providerId="ADAL" clId="{629D698C-9F10-422F-9730-D8DB01D503EC}" dt="2026-02-17T12:56:14.542" v="5278" actId="47"/>
        <pc:sldMkLst>
          <pc:docMk/>
          <pc:sldMk cId="337569024" sldId="373"/>
        </pc:sldMkLst>
        <pc:spChg chg="mod">
          <ac:chgData name="Dr Parag D. Pawar" userId="45f730c0-1703-4ce0-909b-efb17736071d" providerId="ADAL" clId="{629D698C-9F10-422F-9730-D8DB01D503EC}" dt="2026-02-17T03:05:52.089" v="4962" actId="255"/>
          <ac:spMkLst>
            <pc:docMk/>
            <pc:sldMk cId="337569024" sldId="373"/>
            <ac:spMk id="3" creationId="{429C97C9-6A54-D1E8-0C35-61EC48478A1C}"/>
          </ac:spMkLst>
        </pc:spChg>
        <pc:spChg chg="add mod">
          <ac:chgData name="Dr Parag D. Pawar" userId="45f730c0-1703-4ce0-909b-efb17736071d" providerId="ADAL" clId="{629D698C-9F10-422F-9730-D8DB01D503EC}" dt="2026-02-17T03:06:13.297" v="4989" actId="1037"/>
          <ac:spMkLst>
            <pc:docMk/>
            <pc:sldMk cId="337569024" sldId="373"/>
            <ac:spMk id="4" creationId="{475CC8F3-562F-512C-BB0E-1E513D416994}"/>
          </ac:spMkLst>
        </pc:spChg>
        <pc:spChg chg="add mod">
          <ac:chgData name="Dr Parag D. Pawar" userId="45f730c0-1703-4ce0-909b-efb17736071d" providerId="ADAL" clId="{629D698C-9F10-422F-9730-D8DB01D503EC}" dt="2026-02-17T03:06:13.297" v="4989" actId="1037"/>
          <ac:spMkLst>
            <pc:docMk/>
            <pc:sldMk cId="337569024" sldId="373"/>
            <ac:spMk id="6" creationId="{BF4E2B3F-D70B-4121-695E-E4FCE47994E5}"/>
          </ac:spMkLst>
        </pc:spChg>
        <pc:spChg chg="add mod">
          <ac:chgData name="Dr Parag D. Pawar" userId="45f730c0-1703-4ce0-909b-efb17736071d" providerId="ADAL" clId="{629D698C-9F10-422F-9730-D8DB01D503EC}" dt="2026-02-17T03:13:09.287" v="5095" actId="1076"/>
          <ac:spMkLst>
            <pc:docMk/>
            <pc:sldMk cId="337569024" sldId="373"/>
            <ac:spMk id="10" creationId="{F2586566-E577-61F3-132F-EA0EF6647DAD}"/>
          </ac:spMkLst>
        </pc:spChg>
        <pc:spChg chg="add mod">
          <ac:chgData name="Dr Parag D. Pawar" userId="45f730c0-1703-4ce0-909b-efb17736071d" providerId="ADAL" clId="{629D698C-9F10-422F-9730-D8DB01D503EC}" dt="2026-02-17T03:13:18.680" v="5098" actId="692"/>
          <ac:spMkLst>
            <pc:docMk/>
            <pc:sldMk cId="337569024" sldId="373"/>
            <ac:spMk id="32" creationId="{9381CD55-AEEA-0BA5-B99B-C7791803ADC7}"/>
          </ac:spMkLst>
        </pc:spChg>
        <pc:spChg chg="mod">
          <ac:chgData name="Dr Parag D. Pawar" userId="45f730c0-1703-4ce0-909b-efb17736071d" providerId="ADAL" clId="{629D698C-9F10-422F-9730-D8DB01D503EC}" dt="2026-02-17T03:08:15.651" v="5044" actId="14100"/>
          <ac:spMkLst>
            <pc:docMk/>
            <pc:sldMk cId="337569024" sldId="373"/>
            <ac:spMk id="35" creationId="{BF49C470-9A1A-75CB-8815-A606A371FA11}"/>
          </ac:spMkLst>
        </pc:spChg>
        <pc:spChg chg="add mod">
          <ac:chgData name="Dr Parag D. Pawar" userId="45f730c0-1703-4ce0-909b-efb17736071d" providerId="ADAL" clId="{629D698C-9F10-422F-9730-D8DB01D503EC}" dt="2026-02-17T03:14:29.636" v="5119" actId="1076"/>
          <ac:spMkLst>
            <pc:docMk/>
            <pc:sldMk cId="337569024" sldId="373"/>
            <ac:spMk id="41" creationId="{164959AB-5DF9-295D-D219-69F9D9DE04B4}"/>
          </ac:spMkLst>
        </pc:spChg>
      </pc:sldChg>
      <pc:sldChg chg="addSp modSp mod addAnim delAnim modAnim">
        <pc:chgData name="Dr Parag D. Pawar" userId="45f730c0-1703-4ce0-909b-efb17736071d" providerId="ADAL" clId="{629D698C-9F10-422F-9730-D8DB01D503EC}" dt="2026-02-16T21:50:38.057" v="4227" actId="207"/>
        <pc:sldMkLst>
          <pc:docMk/>
          <pc:sldMk cId="1764368267" sldId="374"/>
        </pc:sldMkLst>
        <pc:spChg chg="add mod">
          <ac:chgData name="Dr Parag D. Pawar" userId="45f730c0-1703-4ce0-909b-efb17736071d" providerId="ADAL" clId="{629D698C-9F10-422F-9730-D8DB01D503EC}" dt="2026-02-16T12:29:00.030" v="3170" actId="1076"/>
          <ac:spMkLst>
            <pc:docMk/>
            <pc:sldMk cId="1764368267" sldId="374"/>
            <ac:spMk id="9" creationId="{BBC1F4DC-5C70-7ADA-E4D7-D009FAEA4ED1}"/>
          </ac:spMkLst>
        </pc:spChg>
        <pc:spChg chg="add mod">
          <ac:chgData name="Dr Parag D. Pawar" userId="45f730c0-1703-4ce0-909b-efb17736071d" providerId="ADAL" clId="{629D698C-9F10-422F-9730-D8DB01D503EC}" dt="2026-02-16T12:30:31.458" v="3215" actId="1076"/>
          <ac:spMkLst>
            <pc:docMk/>
            <pc:sldMk cId="1764368267" sldId="374"/>
            <ac:spMk id="10" creationId="{AE72AF24-4458-824F-2ACF-F3C65E93FF0B}"/>
          </ac:spMkLst>
        </pc:spChg>
        <pc:spChg chg="add mod">
          <ac:chgData name="Dr Parag D. Pawar" userId="45f730c0-1703-4ce0-909b-efb17736071d" providerId="ADAL" clId="{629D698C-9F10-422F-9730-D8DB01D503EC}" dt="2026-02-16T12:30:40.789" v="3219" actId="1076"/>
          <ac:spMkLst>
            <pc:docMk/>
            <pc:sldMk cId="1764368267" sldId="374"/>
            <ac:spMk id="11" creationId="{1F3C1D10-8341-2D1B-04E5-88F8506C8976}"/>
          </ac:spMkLst>
        </pc:spChg>
        <pc:spChg chg="add mod">
          <ac:chgData name="Dr Parag D. Pawar" userId="45f730c0-1703-4ce0-909b-efb17736071d" providerId="ADAL" clId="{629D698C-9F10-422F-9730-D8DB01D503EC}" dt="2026-02-16T12:31:20.627" v="3227" actId="692"/>
          <ac:spMkLst>
            <pc:docMk/>
            <pc:sldMk cId="1764368267" sldId="374"/>
            <ac:spMk id="12" creationId="{8E484DEE-F306-C999-4ED6-23E50407FA44}"/>
          </ac:spMkLst>
        </pc:spChg>
        <pc:spChg chg="add mod">
          <ac:chgData name="Dr Parag D. Pawar" userId="45f730c0-1703-4ce0-909b-efb17736071d" providerId="ADAL" clId="{629D698C-9F10-422F-9730-D8DB01D503EC}" dt="2026-02-16T12:31:26.359" v="3230" actId="14100"/>
          <ac:spMkLst>
            <pc:docMk/>
            <pc:sldMk cId="1764368267" sldId="374"/>
            <ac:spMk id="13" creationId="{74A24A35-41CE-CF30-9B87-F5A031F21AAB}"/>
          </ac:spMkLst>
        </pc:spChg>
        <pc:spChg chg="add mod">
          <ac:chgData name="Dr Parag D. Pawar" userId="45f730c0-1703-4ce0-909b-efb17736071d" providerId="ADAL" clId="{629D698C-9F10-422F-9730-D8DB01D503EC}" dt="2026-02-16T21:46:04.478" v="4226" actId="1076"/>
          <ac:spMkLst>
            <pc:docMk/>
            <pc:sldMk cId="1764368267" sldId="374"/>
            <ac:spMk id="14" creationId="{DBE5C5F0-C315-76F8-941F-0AC546245E7A}"/>
          </ac:spMkLst>
        </pc:spChg>
        <pc:spChg chg="mod">
          <ac:chgData name="Dr Parag D. Pawar" userId="45f730c0-1703-4ce0-909b-efb17736071d" providerId="ADAL" clId="{629D698C-9F10-422F-9730-D8DB01D503EC}" dt="2026-02-16T12:42:10.745" v="3332" actId="1035"/>
          <ac:spMkLst>
            <pc:docMk/>
            <pc:sldMk cId="1764368267" sldId="374"/>
            <ac:spMk id="86" creationId="{83DCD907-7ACB-F90D-F6DA-755557F0BA83}"/>
          </ac:spMkLst>
        </pc:spChg>
        <pc:spChg chg="mod">
          <ac:chgData name="Dr Parag D. Pawar" userId="45f730c0-1703-4ce0-909b-efb17736071d" providerId="ADAL" clId="{629D698C-9F10-422F-9730-D8DB01D503EC}" dt="2026-02-16T12:42:04.659" v="3330" actId="1036"/>
          <ac:spMkLst>
            <pc:docMk/>
            <pc:sldMk cId="1764368267" sldId="374"/>
            <ac:spMk id="89" creationId="{27A632B8-F215-A9C6-A7B5-57F36DFDB708}"/>
          </ac:spMkLst>
        </pc:spChg>
        <pc:spChg chg="mod">
          <ac:chgData name="Dr Parag D. Pawar" userId="45f730c0-1703-4ce0-909b-efb17736071d" providerId="ADAL" clId="{629D698C-9F10-422F-9730-D8DB01D503EC}" dt="2026-02-16T12:29:13.975" v="3184" actId="1076"/>
          <ac:spMkLst>
            <pc:docMk/>
            <pc:sldMk cId="1764368267" sldId="374"/>
            <ac:spMk id="101" creationId="{D3B4A2D2-2683-8862-3858-B220CF4A8A42}"/>
          </ac:spMkLst>
        </pc:spChg>
        <pc:graphicFrameChg chg="modGraphic">
          <ac:chgData name="Dr Parag D. Pawar" userId="45f730c0-1703-4ce0-909b-efb17736071d" providerId="ADAL" clId="{629D698C-9F10-422F-9730-D8DB01D503EC}" dt="2026-02-16T21:50:38.057" v="4227" actId="207"/>
          <ac:graphicFrameMkLst>
            <pc:docMk/>
            <pc:sldMk cId="1764368267" sldId="374"/>
            <ac:graphicFrameMk id="82" creationId="{D784127A-B031-A7F7-4E3D-E8F5BEBAF5E6}"/>
          </ac:graphicFrameMkLst>
        </pc:graphicFrameChg>
      </pc:sldChg>
      <pc:sldChg chg="addSp modSp mod addAnim delAnim modAnim">
        <pc:chgData name="Dr Parag D. Pawar" userId="45f730c0-1703-4ce0-909b-efb17736071d" providerId="ADAL" clId="{629D698C-9F10-422F-9730-D8DB01D503EC}" dt="2026-02-16T12:52:08.078" v="3477"/>
        <pc:sldMkLst>
          <pc:docMk/>
          <pc:sldMk cId="1892206022" sldId="375"/>
        </pc:sldMkLst>
        <pc:spChg chg="mod">
          <ac:chgData name="Dr Parag D. Pawar" userId="45f730c0-1703-4ce0-909b-efb17736071d" providerId="ADAL" clId="{629D698C-9F10-422F-9730-D8DB01D503EC}" dt="2026-02-16T12:42:58.097" v="3337" actId="207"/>
          <ac:spMkLst>
            <pc:docMk/>
            <pc:sldMk cId="1892206022" sldId="375"/>
            <ac:spMk id="6" creationId="{121D880D-8DA8-B141-7D3B-2FF5BECC9975}"/>
          </ac:spMkLst>
        </pc:spChg>
        <pc:spChg chg="mod">
          <ac:chgData name="Dr Parag D. Pawar" userId="45f730c0-1703-4ce0-909b-efb17736071d" providerId="ADAL" clId="{629D698C-9F10-422F-9730-D8DB01D503EC}" dt="2026-02-16T12:42:36.143" v="3333" actId="207"/>
          <ac:spMkLst>
            <pc:docMk/>
            <pc:sldMk cId="1892206022" sldId="375"/>
            <ac:spMk id="8" creationId="{E7F867D3-97B4-FD36-499C-C13F3E135BC5}"/>
          </ac:spMkLst>
        </pc:spChg>
        <pc:spChg chg="mod">
          <ac:chgData name="Dr Parag D. Pawar" userId="45f730c0-1703-4ce0-909b-efb17736071d" providerId="ADAL" clId="{629D698C-9F10-422F-9730-D8DB01D503EC}" dt="2026-02-16T12:42:39.223" v="3334" actId="207"/>
          <ac:spMkLst>
            <pc:docMk/>
            <pc:sldMk cId="1892206022" sldId="375"/>
            <ac:spMk id="12" creationId="{930C9824-4B01-6C37-E384-829C1DF5ABC2}"/>
          </ac:spMkLst>
        </pc:spChg>
        <pc:spChg chg="mod">
          <ac:chgData name="Dr Parag D. Pawar" userId="45f730c0-1703-4ce0-909b-efb17736071d" providerId="ADAL" clId="{629D698C-9F10-422F-9730-D8DB01D503EC}" dt="2026-02-16T12:43:03.735" v="3338" actId="207"/>
          <ac:spMkLst>
            <pc:docMk/>
            <pc:sldMk cId="1892206022" sldId="375"/>
            <ac:spMk id="38" creationId="{12FCEFAC-B734-21FE-32EF-BE30C099299C}"/>
          </ac:spMkLst>
        </pc:spChg>
        <pc:spChg chg="mod">
          <ac:chgData name="Dr Parag D. Pawar" userId="45f730c0-1703-4ce0-909b-efb17736071d" providerId="ADAL" clId="{629D698C-9F10-422F-9730-D8DB01D503EC}" dt="2026-02-16T12:43:05.792" v="3339" actId="207"/>
          <ac:spMkLst>
            <pc:docMk/>
            <pc:sldMk cId="1892206022" sldId="375"/>
            <ac:spMk id="40" creationId="{250AD8B3-71B6-8D2F-3BE2-816488A3E63E}"/>
          </ac:spMkLst>
        </pc:spChg>
        <pc:spChg chg="add mod">
          <ac:chgData name="Dr Parag D. Pawar" userId="45f730c0-1703-4ce0-909b-efb17736071d" providerId="ADAL" clId="{629D698C-9F10-422F-9730-D8DB01D503EC}" dt="2026-02-16T12:36:26.267" v="3271" actId="113"/>
          <ac:spMkLst>
            <pc:docMk/>
            <pc:sldMk cId="1892206022" sldId="375"/>
            <ac:spMk id="42" creationId="{D7074144-84F2-DA01-0664-1A1377FB9ACD}"/>
          </ac:spMkLst>
        </pc:spChg>
        <pc:spChg chg="add mod">
          <ac:chgData name="Dr Parag D. Pawar" userId="45f730c0-1703-4ce0-909b-efb17736071d" providerId="ADAL" clId="{629D698C-9F10-422F-9730-D8DB01D503EC}" dt="2026-02-16T12:36:16.772" v="3267" actId="14100"/>
          <ac:spMkLst>
            <pc:docMk/>
            <pc:sldMk cId="1892206022" sldId="375"/>
            <ac:spMk id="43" creationId="{62D13F88-8608-518F-C54B-A83EC0082DB4}"/>
          </ac:spMkLst>
        </pc:spChg>
        <pc:spChg chg="add mod">
          <ac:chgData name="Dr Parag D. Pawar" userId="45f730c0-1703-4ce0-909b-efb17736071d" providerId="ADAL" clId="{629D698C-9F10-422F-9730-D8DB01D503EC}" dt="2026-02-16T12:37:21.043" v="3280" actId="1076"/>
          <ac:spMkLst>
            <pc:docMk/>
            <pc:sldMk cId="1892206022" sldId="375"/>
            <ac:spMk id="44" creationId="{BE12BA1D-0538-AC40-7CA8-70453B49C85D}"/>
          </ac:spMkLst>
        </pc:spChg>
        <pc:spChg chg="add mod">
          <ac:chgData name="Dr Parag D. Pawar" userId="45f730c0-1703-4ce0-909b-efb17736071d" providerId="ADAL" clId="{629D698C-9F10-422F-9730-D8DB01D503EC}" dt="2026-02-16T12:38:22.220" v="3299" actId="688"/>
          <ac:spMkLst>
            <pc:docMk/>
            <pc:sldMk cId="1892206022" sldId="375"/>
            <ac:spMk id="45" creationId="{08480187-2B44-8E44-3E60-CF402504B46F}"/>
          </ac:spMkLst>
        </pc:spChg>
        <pc:spChg chg="add mod">
          <ac:chgData name="Dr Parag D. Pawar" userId="45f730c0-1703-4ce0-909b-efb17736071d" providerId="ADAL" clId="{629D698C-9F10-422F-9730-D8DB01D503EC}" dt="2026-02-16T12:42:47.773" v="3336" actId="207"/>
          <ac:spMkLst>
            <pc:docMk/>
            <pc:sldMk cId="1892206022" sldId="375"/>
            <ac:spMk id="46" creationId="{3C975E49-D8D8-A739-2E9F-BEBA81CFCD86}"/>
          </ac:spMkLst>
        </pc:spChg>
        <pc:spChg chg="add mod">
          <ac:chgData name="Dr Parag D. Pawar" userId="45f730c0-1703-4ce0-909b-efb17736071d" providerId="ADAL" clId="{629D698C-9F10-422F-9730-D8DB01D503EC}" dt="2026-02-16T12:44:55.560" v="3391" actId="1076"/>
          <ac:spMkLst>
            <pc:docMk/>
            <pc:sldMk cId="1892206022" sldId="375"/>
            <ac:spMk id="47" creationId="{7B165B7B-CB24-8CFA-3B91-EBCB074991E1}"/>
          </ac:spMkLst>
        </pc:spChg>
        <pc:spChg chg="add mod">
          <ac:chgData name="Dr Parag D. Pawar" userId="45f730c0-1703-4ce0-909b-efb17736071d" providerId="ADAL" clId="{629D698C-9F10-422F-9730-D8DB01D503EC}" dt="2026-02-16T12:50:55.365" v="3475" actId="20577"/>
          <ac:spMkLst>
            <pc:docMk/>
            <pc:sldMk cId="1892206022" sldId="375"/>
            <ac:spMk id="48" creationId="{A5A84258-5AAB-AE61-7397-7E49A1B1CCC0}"/>
          </ac:spMkLst>
        </pc:spChg>
        <pc:graphicFrameChg chg="modGraphic">
          <ac:chgData name="Dr Parag D. Pawar" userId="45f730c0-1703-4ce0-909b-efb17736071d" providerId="ADAL" clId="{629D698C-9F10-422F-9730-D8DB01D503EC}" dt="2026-02-16T12:42:44.366" v="3335" actId="207"/>
          <ac:graphicFrameMkLst>
            <pc:docMk/>
            <pc:sldMk cId="1892206022" sldId="375"/>
            <ac:graphicFrameMk id="14" creationId="{049EEE5A-3EF7-531C-DC7E-B93B934D4FDB}"/>
          </ac:graphicFrameMkLst>
        </pc:graphicFrameChg>
      </pc:sldChg>
      <pc:sldChg chg="addSp modSp mod addAnim delAnim modAnim">
        <pc:chgData name="Dr Parag D. Pawar" userId="45f730c0-1703-4ce0-909b-efb17736071d" providerId="ADAL" clId="{629D698C-9F10-422F-9730-D8DB01D503EC}" dt="2026-02-16T12:56:31.462" v="3495"/>
        <pc:sldMkLst>
          <pc:docMk/>
          <pc:sldMk cId="1718338133" sldId="377"/>
        </pc:sldMkLst>
        <pc:spChg chg="add mod">
          <ac:chgData name="Dr Parag D. Pawar" userId="45f730c0-1703-4ce0-909b-efb17736071d" providerId="ADAL" clId="{629D698C-9F10-422F-9730-D8DB01D503EC}" dt="2026-02-16T12:56:09.859" v="3490" actId="1076"/>
          <ac:spMkLst>
            <pc:docMk/>
            <pc:sldMk cId="1718338133" sldId="377"/>
            <ac:spMk id="7" creationId="{9ACD88CE-19BB-9591-4215-5379208C9F67}"/>
          </ac:spMkLst>
        </pc:spChg>
        <pc:spChg chg="mod">
          <ac:chgData name="Dr Parag D. Pawar" userId="45f730c0-1703-4ce0-909b-efb17736071d" providerId="ADAL" clId="{629D698C-9F10-422F-9730-D8DB01D503EC}" dt="2026-02-16T12:56:12.907" v="3491" actId="1076"/>
          <ac:spMkLst>
            <pc:docMk/>
            <pc:sldMk cId="1718338133" sldId="377"/>
            <ac:spMk id="9" creationId="{2C066FC2-5744-6AE5-CB3A-F83ED32561BD}"/>
          </ac:spMkLst>
        </pc:spChg>
        <pc:spChg chg="mod">
          <ac:chgData name="Dr Parag D. Pawar" userId="45f730c0-1703-4ce0-909b-efb17736071d" providerId="ADAL" clId="{629D698C-9F10-422F-9730-D8DB01D503EC}" dt="2026-02-16T12:56:12.907" v="3491" actId="1076"/>
          <ac:spMkLst>
            <pc:docMk/>
            <pc:sldMk cId="1718338133" sldId="377"/>
            <ac:spMk id="12" creationId="{EE0F4772-5BD3-80E0-F179-4DB349CC858E}"/>
          </ac:spMkLst>
        </pc:spChg>
        <pc:spChg chg="mod">
          <ac:chgData name="Dr Parag D. Pawar" userId="45f730c0-1703-4ce0-909b-efb17736071d" providerId="ADAL" clId="{629D698C-9F10-422F-9730-D8DB01D503EC}" dt="2026-02-16T12:55:52.057" v="3484" actId="14100"/>
          <ac:spMkLst>
            <pc:docMk/>
            <pc:sldMk cId="1718338133" sldId="377"/>
            <ac:spMk id="42" creationId="{9B016D2A-125A-1E48-C908-BB78FB5BD709}"/>
          </ac:spMkLst>
        </pc:spChg>
      </pc:sldChg>
      <pc:sldChg chg="addSp modSp mod modAnim">
        <pc:chgData name="Dr Parag D. Pawar" userId="45f730c0-1703-4ce0-909b-efb17736071d" providerId="ADAL" clId="{629D698C-9F10-422F-9730-D8DB01D503EC}" dt="2026-02-16T13:29:00.652" v="3508" actId="1076"/>
        <pc:sldMkLst>
          <pc:docMk/>
          <pc:sldMk cId="2895877104" sldId="378"/>
        </pc:sldMkLst>
        <pc:spChg chg="mod">
          <ac:chgData name="Dr Parag D. Pawar" userId="45f730c0-1703-4ce0-909b-efb17736071d" providerId="ADAL" clId="{629D698C-9F10-422F-9730-D8DB01D503EC}" dt="2026-02-16T13:27:11.698" v="3505" actId="113"/>
          <ac:spMkLst>
            <pc:docMk/>
            <pc:sldMk cId="2895877104" sldId="378"/>
            <ac:spMk id="6" creationId="{AC6262AD-48E5-6192-F460-B7E21352F2A0}"/>
          </ac:spMkLst>
        </pc:spChg>
        <pc:spChg chg="add mod">
          <ac:chgData name="Dr Parag D. Pawar" userId="45f730c0-1703-4ce0-909b-efb17736071d" providerId="ADAL" clId="{629D698C-9F10-422F-9730-D8DB01D503EC}" dt="2026-02-16T13:29:00.652" v="3508" actId="1076"/>
          <ac:spMkLst>
            <pc:docMk/>
            <pc:sldMk cId="2895877104" sldId="378"/>
            <ac:spMk id="24" creationId="{0BC72BC5-F007-A1AF-855C-7F2439A56AC5}"/>
          </ac:spMkLst>
        </pc:spChg>
      </pc:sldChg>
      <pc:sldChg chg="addSp modSp modAnim">
        <pc:chgData name="Dr Parag D. Pawar" userId="45f730c0-1703-4ce0-909b-efb17736071d" providerId="ADAL" clId="{629D698C-9F10-422F-9730-D8DB01D503EC}" dt="2026-02-16T13:29:28.726" v="3514" actId="113"/>
        <pc:sldMkLst>
          <pc:docMk/>
          <pc:sldMk cId="982483176" sldId="379"/>
        </pc:sldMkLst>
        <pc:spChg chg="mod">
          <ac:chgData name="Dr Parag D. Pawar" userId="45f730c0-1703-4ce0-909b-efb17736071d" providerId="ADAL" clId="{629D698C-9F10-422F-9730-D8DB01D503EC}" dt="2026-02-16T13:29:28.726" v="3514" actId="113"/>
          <ac:spMkLst>
            <pc:docMk/>
            <pc:sldMk cId="982483176" sldId="379"/>
            <ac:spMk id="6" creationId="{FA581E2E-5F74-4F60-18F6-EB91F71287B2}"/>
          </ac:spMkLst>
        </pc:spChg>
        <pc:spChg chg="add mod">
          <ac:chgData name="Dr Parag D. Pawar" userId="45f730c0-1703-4ce0-909b-efb17736071d" providerId="ADAL" clId="{629D698C-9F10-422F-9730-D8DB01D503EC}" dt="2026-02-16T13:29:05.122" v="3509"/>
          <ac:spMkLst>
            <pc:docMk/>
            <pc:sldMk cId="982483176" sldId="379"/>
            <ac:spMk id="28" creationId="{EF1C04BF-E2B0-EB4B-E060-251697FD0A76}"/>
          </ac:spMkLst>
        </pc:spChg>
      </pc:sldChg>
      <pc:sldChg chg="addSp modSp modAnim">
        <pc:chgData name="Dr Parag D. Pawar" userId="45f730c0-1703-4ce0-909b-efb17736071d" providerId="ADAL" clId="{629D698C-9F10-422F-9730-D8DB01D503EC}" dt="2026-02-16T13:30:03.215" v="3518" actId="207"/>
        <pc:sldMkLst>
          <pc:docMk/>
          <pc:sldMk cId="3457559546" sldId="380"/>
        </pc:sldMkLst>
        <pc:spChg chg="mod">
          <ac:chgData name="Dr Parag D. Pawar" userId="45f730c0-1703-4ce0-909b-efb17736071d" providerId="ADAL" clId="{629D698C-9F10-422F-9730-D8DB01D503EC}" dt="2026-02-16T13:30:03.215" v="3518" actId="207"/>
          <ac:spMkLst>
            <pc:docMk/>
            <pc:sldMk cId="3457559546" sldId="380"/>
            <ac:spMk id="6" creationId="{5E80A3BF-FDE2-1181-BAAE-BFAE8153F74E}"/>
          </ac:spMkLst>
        </pc:spChg>
        <pc:spChg chg="add mod">
          <ac:chgData name="Dr Parag D. Pawar" userId="45f730c0-1703-4ce0-909b-efb17736071d" providerId="ADAL" clId="{629D698C-9F10-422F-9730-D8DB01D503EC}" dt="2026-02-16T13:29:07.505" v="3510"/>
          <ac:spMkLst>
            <pc:docMk/>
            <pc:sldMk cId="3457559546" sldId="380"/>
            <ac:spMk id="33" creationId="{745AE398-6B11-E2A0-1308-B492C3595DB1}"/>
          </ac:spMkLst>
        </pc:spChg>
      </pc:sldChg>
      <pc:sldChg chg="modSp">
        <pc:chgData name="Dr Parag D. Pawar" userId="45f730c0-1703-4ce0-909b-efb17736071d" providerId="ADAL" clId="{629D698C-9F10-422F-9730-D8DB01D503EC}" dt="2026-02-16T13:31:16.664" v="3522" actId="255"/>
        <pc:sldMkLst>
          <pc:docMk/>
          <pc:sldMk cId="214149708" sldId="460"/>
        </pc:sldMkLst>
        <pc:spChg chg="mod">
          <ac:chgData name="Dr Parag D. Pawar" userId="45f730c0-1703-4ce0-909b-efb17736071d" providerId="ADAL" clId="{629D698C-9F10-422F-9730-D8DB01D503EC}" dt="2026-02-16T13:31:16.664" v="3522" actId="255"/>
          <ac:spMkLst>
            <pc:docMk/>
            <pc:sldMk cId="214149708" sldId="460"/>
            <ac:spMk id="8" creationId="{964E9755-8DDC-160F-3F6E-FB90120FB57A}"/>
          </ac:spMkLst>
        </pc:spChg>
        <pc:spChg chg="mod">
          <ac:chgData name="Dr Parag D. Pawar" userId="45f730c0-1703-4ce0-909b-efb17736071d" providerId="ADAL" clId="{629D698C-9F10-422F-9730-D8DB01D503EC}" dt="2026-02-16T13:31:07.530" v="3520" actId="255"/>
          <ac:spMkLst>
            <pc:docMk/>
            <pc:sldMk cId="214149708" sldId="460"/>
            <ac:spMk id="36" creationId="{E11EE38E-7675-4BA4-FBF0-4ACEE042A54E}"/>
          </ac:spMkLst>
        </pc:spChg>
      </pc:sldChg>
      <pc:sldChg chg="del">
        <pc:chgData name="Dr Parag D. Pawar" userId="45f730c0-1703-4ce0-909b-efb17736071d" providerId="ADAL" clId="{629D698C-9F10-422F-9730-D8DB01D503EC}" dt="2026-02-17T12:56:14.542" v="5278" actId="47"/>
        <pc:sldMkLst>
          <pc:docMk/>
          <pc:sldMk cId="1006617908" sldId="463"/>
        </pc:sldMkLst>
      </pc:sldChg>
      <pc:sldChg chg="del">
        <pc:chgData name="Dr Parag D. Pawar" userId="45f730c0-1703-4ce0-909b-efb17736071d" providerId="ADAL" clId="{629D698C-9F10-422F-9730-D8DB01D503EC}" dt="2026-02-17T12:56:14.542" v="5278" actId="47"/>
        <pc:sldMkLst>
          <pc:docMk/>
          <pc:sldMk cId="3548471847" sldId="464"/>
        </pc:sldMkLst>
      </pc:sldChg>
      <pc:sldChg chg="del">
        <pc:chgData name="Dr Parag D. Pawar" userId="45f730c0-1703-4ce0-909b-efb17736071d" providerId="ADAL" clId="{629D698C-9F10-422F-9730-D8DB01D503EC}" dt="2026-02-17T12:56:14.542" v="5278" actId="47"/>
        <pc:sldMkLst>
          <pc:docMk/>
          <pc:sldMk cId="3112902956" sldId="465"/>
        </pc:sldMkLst>
      </pc:sldChg>
      <pc:sldChg chg="del">
        <pc:chgData name="Dr Parag D. Pawar" userId="45f730c0-1703-4ce0-909b-efb17736071d" providerId="ADAL" clId="{629D698C-9F10-422F-9730-D8DB01D503EC}" dt="2026-02-17T12:56:14.542" v="5278" actId="47"/>
        <pc:sldMkLst>
          <pc:docMk/>
          <pc:sldMk cId="2940561429" sldId="466"/>
        </pc:sldMkLst>
      </pc:sldChg>
      <pc:sldChg chg="del">
        <pc:chgData name="Dr Parag D. Pawar" userId="45f730c0-1703-4ce0-909b-efb17736071d" providerId="ADAL" clId="{629D698C-9F10-422F-9730-D8DB01D503EC}" dt="2026-02-17T12:56:14.542" v="5278" actId="47"/>
        <pc:sldMkLst>
          <pc:docMk/>
          <pc:sldMk cId="582654273" sldId="467"/>
        </pc:sldMkLst>
      </pc:sldChg>
      <pc:sldChg chg="del">
        <pc:chgData name="Dr Parag D. Pawar" userId="45f730c0-1703-4ce0-909b-efb17736071d" providerId="ADAL" clId="{629D698C-9F10-422F-9730-D8DB01D503EC}" dt="2026-02-17T12:56:14.542" v="5278" actId="47"/>
        <pc:sldMkLst>
          <pc:docMk/>
          <pc:sldMk cId="1406869669" sldId="468"/>
        </pc:sldMkLst>
      </pc:sldChg>
      <pc:sldChg chg="del">
        <pc:chgData name="Dr Parag D. Pawar" userId="45f730c0-1703-4ce0-909b-efb17736071d" providerId="ADAL" clId="{629D698C-9F10-422F-9730-D8DB01D503EC}" dt="2026-02-17T12:56:14.542" v="5278" actId="47"/>
        <pc:sldMkLst>
          <pc:docMk/>
          <pc:sldMk cId="3895383736" sldId="469"/>
        </pc:sldMkLst>
      </pc:sldChg>
      <pc:sldChg chg="del">
        <pc:chgData name="Dr Parag D. Pawar" userId="45f730c0-1703-4ce0-909b-efb17736071d" providerId="ADAL" clId="{629D698C-9F10-422F-9730-D8DB01D503EC}" dt="2026-02-17T12:56:14.542" v="5278" actId="47"/>
        <pc:sldMkLst>
          <pc:docMk/>
          <pc:sldMk cId="2966985108" sldId="470"/>
        </pc:sldMkLst>
      </pc:sldChg>
      <pc:sldChg chg="del">
        <pc:chgData name="Dr Parag D. Pawar" userId="45f730c0-1703-4ce0-909b-efb17736071d" providerId="ADAL" clId="{629D698C-9F10-422F-9730-D8DB01D503EC}" dt="2026-02-17T12:56:14.542" v="5278" actId="47"/>
        <pc:sldMkLst>
          <pc:docMk/>
          <pc:sldMk cId="3150169953" sldId="471"/>
        </pc:sldMkLst>
      </pc:sldChg>
      <pc:sldChg chg="del">
        <pc:chgData name="Dr Parag D. Pawar" userId="45f730c0-1703-4ce0-909b-efb17736071d" providerId="ADAL" clId="{629D698C-9F10-422F-9730-D8DB01D503EC}" dt="2026-02-17T12:56:14.542" v="5278" actId="47"/>
        <pc:sldMkLst>
          <pc:docMk/>
          <pc:sldMk cId="3885899036" sldId="472"/>
        </pc:sldMkLst>
      </pc:sldChg>
      <pc:sldChg chg="del">
        <pc:chgData name="Dr Parag D. Pawar" userId="45f730c0-1703-4ce0-909b-efb17736071d" providerId="ADAL" clId="{629D698C-9F10-422F-9730-D8DB01D503EC}" dt="2026-02-17T12:56:14.542" v="5278" actId="47"/>
        <pc:sldMkLst>
          <pc:docMk/>
          <pc:sldMk cId="1737438601" sldId="473"/>
        </pc:sldMkLst>
      </pc:sldChg>
      <pc:sldChg chg="del">
        <pc:chgData name="Dr Parag D. Pawar" userId="45f730c0-1703-4ce0-909b-efb17736071d" providerId="ADAL" clId="{629D698C-9F10-422F-9730-D8DB01D503EC}" dt="2026-02-17T12:56:14.542" v="5278" actId="47"/>
        <pc:sldMkLst>
          <pc:docMk/>
          <pc:sldMk cId="575126292" sldId="474"/>
        </pc:sldMkLst>
      </pc:sldChg>
      <pc:sldChg chg="modSp del mod">
        <pc:chgData name="Dr Parag D. Pawar" userId="45f730c0-1703-4ce0-909b-efb17736071d" providerId="ADAL" clId="{629D698C-9F10-422F-9730-D8DB01D503EC}" dt="2026-02-17T12:56:14.542" v="5278" actId="47"/>
        <pc:sldMkLst>
          <pc:docMk/>
          <pc:sldMk cId="1101949553" sldId="476"/>
        </pc:sldMkLst>
        <pc:spChg chg="mod">
          <ac:chgData name="Dr Parag D. Pawar" userId="45f730c0-1703-4ce0-909b-efb17736071d" providerId="ADAL" clId="{629D698C-9F10-422F-9730-D8DB01D503EC}" dt="2026-02-16T11:01:08.503" v="2175" actId="13822"/>
          <ac:spMkLst>
            <pc:docMk/>
            <pc:sldMk cId="1101949553" sldId="476"/>
            <ac:spMk id="10" creationId="{BCCB0DBE-F405-AAE8-5BE4-06147C3131B6}"/>
          </ac:spMkLst>
        </pc:spChg>
      </pc:sldChg>
      <pc:sldChg chg="del">
        <pc:chgData name="Dr Parag D. Pawar" userId="45f730c0-1703-4ce0-909b-efb17736071d" providerId="ADAL" clId="{629D698C-9F10-422F-9730-D8DB01D503EC}" dt="2026-02-17T12:56:14.542" v="5278" actId="47"/>
        <pc:sldMkLst>
          <pc:docMk/>
          <pc:sldMk cId="4248666426" sldId="477"/>
        </pc:sldMkLst>
      </pc:sldChg>
      <pc:sldChg chg="del">
        <pc:chgData name="Dr Parag D. Pawar" userId="45f730c0-1703-4ce0-909b-efb17736071d" providerId="ADAL" clId="{629D698C-9F10-422F-9730-D8DB01D503EC}" dt="2026-02-17T12:56:14.542" v="5278" actId="47"/>
        <pc:sldMkLst>
          <pc:docMk/>
          <pc:sldMk cId="169607348" sldId="478"/>
        </pc:sldMkLst>
      </pc:sldChg>
      <pc:sldChg chg="del">
        <pc:chgData name="Dr Parag D. Pawar" userId="45f730c0-1703-4ce0-909b-efb17736071d" providerId="ADAL" clId="{629D698C-9F10-422F-9730-D8DB01D503EC}" dt="2026-02-17T12:56:14.542" v="5278" actId="47"/>
        <pc:sldMkLst>
          <pc:docMk/>
          <pc:sldMk cId="3227124089" sldId="479"/>
        </pc:sldMkLst>
      </pc:sldChg>
      <pc:sldChg chg="del">
        <pc:chgData name="Dr Parag D. Pawar" userId="45f730c0-1703-4ce0-909b-efb17736071d" providerId="ADAL" clId="{629D698C-9F10-422F-9730-D8DB01D503EC}" dt="2026-02-17T12:56:14.542" v="5278" actId="47"/>
        <pc:sldMkLst>
          <pc:docMk/>
          <pc:sldMk cId="3861337790" sldId="480"/>
        </pc:sldMkLst>
      </pc:sldChg>
      <pc:sldChg chg="del">
        <pc:chgData name="Dr Parag D. Pawar" userId="45f730c0-1703-4ce0-909b-efb17736071d" providerId="ADAL" clId="{629D698C-9F10-422F-9730-D8DB01D503EC}" dt="2026-02-17T12:56:14.542" v="5278" actId="47"/>
        <pc:sldMkLst>
          <pc:docMk/>
          <pc:sldMk cId="1189844206" sldId="481"/>
        </pc:sldMkLst>
      </pc:sldChg>
      <pc:sldChg chg="del">
        <pc:chgData name="Dr Parag D. Pawar" userId="45f730c0-1703-4ce0-909b-efb17736071d" providerId="ADAL" clId="{629D698C-9F10-422F-9730-D8DB01D503EC}" dt="2026-02-17T12:56:14.542" v="5278" actId="47"/>
        <pc:sldMkLst>
          <pc:docMk/>
          <pc:sldMk cId="1158501747" sldId="482"/>
        </pc:sldMkLst>
      </pc:sldChg>
      <pc:sldChg chg="del">
        <pc:chgData name="Dr Parag D. Pawar" userId="45f730c0-1703-4ce0-909b-efb17736071d" providerId="ADAL" clId="{629D698C-9F10-422F-9730-D8DB01D503EC}" dt="2026-02-17T12:56:14.542" v="5278" actId="47"/>
        <pc:sldMkLst>
          <pc:docMk/>
          <pc:sldMk cId="2074394669" sldId="483"/>
        </pc:sldMkLst>
      </pc:sldChg>
      <pc:sldChg chg="addSp delSp modSp mod addAnim delAnim modAnim">
        <pc:chgData name="Dr Parag D. Pawar" userId="45f730c0-1703-4ce0-909b-efb17736071d" providerId="ADAL" clId="{629D698C-9F10-422F-9730-D8DB01D503EC}" dt="2026-02-17T06:16:23.293" v="5154" actId="1076"/>
        <pc:sldMkLst>
          <pc:docMk/>
          <pc:sldMk cId="1975602015" sldId="486"/>
        </pc:sldMkLst>
        <pc:spChg chg="mod">
          <ac:chgData name="Dr Parag D. Pawar" userId="45f730c0-1703-4ce0-909b-efb17736071d" providerId="ADAL" clId="{629D698C-9F10-422F-9730-D8DB01D503EC}" dt="2026-02-17T02:08:37.524" v="4663" actId="14100"/>
          <ac:spMkLst>
            <pc:docMk/>
            <pc:sldMk cId="1975602015" sldId="486"/>
            <ac:spMk id="4" creationId="{314A3B55-3D47-3C41-BEB8-2839262245BC}"/>
          </ac:spMkLst>
        </pc:spChg>
        <pc:spChg chg="mod">
          <ac:chgData name="Dr Parag D. Pawar" userId="45f730c0-1703-4ce0-909b-efb17736071d" providerId="ADAL" clId="{629D698C-9F10-422F-9730-D8DB01D503EC}" dt="2026-02-16T12:39:50.150" v="3314" actId="207"/>
          <ac:spMkLst>
            <pc:docMk/>
            <pc:sldMk cId="1975602015" sldId="486"/>
            <ac:spMk id="5" creationId="{D90BABC5-9E74-91FA-CCFE-4C1F370E6126}"/>
          </ac:spMkLst>
        </pc:spChg>
        <pc:spChg chg="mod">
          <ac:chgData name="Dr Parag D. Pawar" userId="45f730c0-1703-4ce0-909b-efb17736071d" providerId="ADAL" clId="{629D698C-9F10-422F-9730-D8DB01D503EC}" dt="2026-02-16T12:40:48.811" v="3326" actId="207"/>
          <ac:spMkLst>
            <pc:docMk/>
            <pc:sldMk cId="1975602015" sldId="486"/>
            <ac:spMk id="6" creationId="{FB5FE927-49B3-8BF1-8072-E41B1541CA67}"/>
          </ac:spMkLst>
        </pc:spChg>
        <pc:spChg chg="mod">
          <ac:chgData name="Dr Parag D. Pawar" userId="45f730c0-1703-4ce0-909b-efb17736071d" providerId="ADAL" clId="{629D698C-9F10-422F-9730-D8DB01D503EC}" dt="2026-02-17T02:08:43.632" v="4664" actId="14100"/>
          <ac:spMkLst>
            <pc:docMk/>
            <pc:sldMk cId="1975602015" sldId="486"/>
            <ac:spMk id="8" creationId="{0FA0E0F6-4392-97C3-D76A-C6CCE85FBAE3}"/>
          </ac:spMkLst>
        </pc:spChg>
        <pc:spChg chg="mod">
          <ac:chgData name="Dr Parag D. Pawar" userId="45f730c0-1703-4ce0-909b-efb17736071d" providerId="ADAL" clId="{629D698C-9F10-422F-9730-D8DB01D503EC}" dt="2026-02-16T12:41:11.974" v="3328" actId="207"/>
          <ac:spMkLst>
            <pc:docMk/>
            <pc:sldMk cId="1975602015" sldId="486"/>
            <ac:spMk id="10" creationId="{8DA1344C-F9B9-B265-2F34-E681047E59E9}"/>
          </ac:spMkLst>
        </pc:spChg>
        <pc:spChg chg="mod">
          <ac:chgData name="Dr Parag D. Pawar" userId="45f730c0-1703-4ce0-909b-efb17736071d" providerId="ADAL" clId="{629D698C-9F10-422F-9730-D8DB01D503EC}" dt="2026-02-16T12:41:11.974" v="3328" actId="207"/>
          <ac:spMkLst>
            <pc:docMk/>
            <pc:sldMk cId="1975602015" sldId="486"/>
            <ac:spMk id="11" creationId="{4104FED2-6745-D0E1-AA3F-BBB8A719CEFB}"/>
          </ac:spMkLst>
        </pc:spChg>
        <pc:spChg chg="del">
          <ac:chgData name="Dr Parag D. Pawar" userId="45f730c0-1703-4ce0-909b-efb17736071d" providerId="ADAL" clId="{629D698C-9F10-422F-9730-D8DB01D503EC}" dt="2026-02-17T02:11:51.974" v="4721" actId="478"/>
          <ac:spMkLst>
            <pc:docMk/>
            <pc:sldMk cId="1975602015" sldId="486"/>
            <ac:spMk id="12" creationId="{4398C85C-0392-9FE8-3A01-105E33A84A68}"/>
          </ac:spMkLst>
        </pc:spChg>
        <pc:spChg chg="add mod">
          <ac:chgData name="Dr Parag D. Pawar" userId="45f730c0-1703-4ce0-909b-efb17736071d" providerId="ADAL" clId="{629D698C-9F10-422F-9730-D8DB01D503EC}" dt="2026-02-17T02:06:27.035" v="4658" actId="14100"/>
          <ac:spMkLst>
            <pc:docMk/>
            <pc:sldMk cId="1975602015" sldId="486"/>
            <ac:spMk id="13" creationId="{07332F27-CFA7-18E6-2469-C863492C07CC}"/>
          </ac:spMkLst>
        </pc:spChg>
        <pc:spChg chg="del topLvl">
          <ac:chgData name="Dr Parag D. Pawar" userId="45f730c0-1703-4ce0-909b-efb17736071d" providerId="ADAL" clId="{629D698C-9F10-422F-9730-D8DB01D503EC}" dt="2026-02-17T02:08:16.247" v="4660" actId="478"/>
          <ac:spMkLst>
            <pc:docMk/>
            <pc:sldMk cId="1975602015" sldId="486"/>
            <ac:spMk id="14" creationId="{6A2A4686-5EF3-2036-6E6B-C5BA7B5FBEA7}"/>
          </ac:spMkLst>
        </pc:spChg>
        <pc:spChg chg="mod">
          <ac:chgData name="Dr Parag D. Pawar" userId="45f730c0-1703-4ce0-909b-efb17736071d" providerId="ADAL" clId="{629D698C-9F10-422F-9730-D8DB01D503EC}" dt="2026-02-17T06:16:23.293" v="5154" actId="1076"/>
          <ac:spMkLst>
            <pc:docMk/>
            <pc:sldMk cId="1975602015" sldId="486"/>
            <ac:spMk id="16" creationId="{8A584179-41B5-8C31-F8A1-9BF8FEE876C0}"/>
          </ac:spMkLst>
        </pc:spChg>
        <pc:spChg chg="add mod">
          <ac:chgData name="Dr Parag D. Pawar" userId="45f730c0-1703-4ce0-909b-efb17736071d" providerId="ADAL" clId="{629D698C-9F10-422F-9730-D8DB01D503EC}" dt="2026-02-17T02:05:26.111" v="4657" actId="14100"/>
          <ac:spMkLst>
            <pc:docMk/>
            <pc:sldMk cId="1975602015" sldId="486"/>
            <ac:spMk id="17" creationId="{4AF8BBD5-B467-28EA-5B51-5A80670DEBA8}"/>
          </ac:spMkLst>
        </pc:spChg>
        <pc:spChg chg="add mod">
          <ac:chgData name="Dr Parag D. Pawar" userId="45f730c0-1703-4ce0-909b-efb17736071d" providerId="ADAL" clId="{629D698C-9F10-422F-9730-D8DB01D503EC}" dt="2026-02-17T02:09:33.230" v="4709" actId="1076"/>
          <ac:spMkLst>
            <pc:docMk/>
            <pc:sldMk cId="1975602015" sldId="486"/>
            <ac:spMk id="18" creationId="{59CF592A-4CBE-43CF-514A-7991FA3D9EA2}"/>
          </ac:spMkLst>
        </pc:spChg>
        <pc:grpChg chg="topLvl">
          <ac:chgData name="Dr Parag D. Pawar" userId="45f730c0-1703-4ce0-909b-efb17736071d" providerId="ADAL" clId="{629D698C-9F10-422F-9730-D8DB01D503EC}" dt="2026-02-17T02:08:16.247" v="4660" actId="478"/>
          <ac:grpSpMkLst>
            <pc:docMk/>
            <pc:sldMk cId="1975602015" sldId="486"/>
            <ac:grpSpMk id="9" creationId="{02C240F5-2E3C-B190-6491-98825382C5E7}"/>
          </ac:grpSpMkLst>
        </pc:grpChg>
        <pc:grpChg chg="del">
          <ac:chgData name="Dr Parag D. Pawar" userId="45f730c0-1703-4ce0-909b-efb17736071d" providerId="ADAL" clId="{629D698C-9F10-422F-9730-D8DB01D503EC}" dt="2026-02-17T02:08:16.247" v="4660" actId="478"/>
          <ac:grpSpMkLst>
            <pc:docMk/>
            <pc:sldMk cId="1975602015" sldId="486"/>
            <ac:grpSpMk id="15" creationId="{1E1501C6-D8DF-CCDA-FD35-1604914A4E68}"/>
          </ac:grpSpMkLst>
        </pc:grpChg>
      </pc:sldChg>
      <pc:sldChg chg="addSp delSp modSp add mod addAnim delAnim modAnim">
        <pc:chgData name="Dr Parag D. Pawar" userId="45f730c0-1703-4ce0-909b-efb17736071d" providerId="ADAL" clId="{629D698C-9F10-422F-9730-D8DB01D503EC}" dt="2026-02-16T11:54:13.691" v="3133"/>
        <pc:sldMkLst>
          <pc:docMk/>
          <pc:sldMk cId="1050134233" sldId="487"/>
        </pc:sldMkLst>
        <pc:spChg chg="mod">
          <ac:chgData name="Dr Parag D. Pawar" userId="45f730c0-1703-4ce0-909b-efb17736071d" providerId="ADAL" clId="{629D698C-9F10-422F-9730-D8DB01D503EC}" dt="2026-02-16T11:25:32.861" v="2919" actId="207"/>
          <ac:spMkLst>
            <pc:docMk/>
            <pc:sldMk cId="1050134233" sldId="487"/>
            <ac:spMk id="2" creationId="{0D0D67FA-2A0D-5625-A032-4B1D05B27F7C}"/>
          </ac:spMkLst>
        </pc:spChg>
        <pc:spChg chg="del">
          <ac:chgData name="Dr Parag D. Pawar" userId="45f730c0-1703-4ce0-909b-efb17736071d" providerId="ADAL" clId="{629D698C-9F10-422F-9730-D8DB01D503EC}" dt="2026-02-16T11:14:20.207" v="2360" actId="478"/>
          <ac:spMkLst>
            <pc:docMk/>
            <pc:sldMk cId="1050134233" sldId="487"/>
            <ac:spMk id="4" creationId="{36DAEADB-E8AE-D284-6838-6B3EA267B4FE}"/>
          </ac:spMkLst>
        </pc:spChg>
        <pc:spChg chg="del">
          <ac:chgData name="Dr Parag D. Pawar" userId="45f730c0-1703-4ce0-909b-efb17736071d" providerId="ADAL" clId="{629D698C-9F10-422F-9730-D8DB01D503EC}" dt="2026-02-16T11:14:08.023" v="2352" actId="478"/>
          <ac:spMkLst>
            <pc:docMk/>
            <pc:sldMk cId="1050134233" sldId="487"/>
            <ac:spMk id="5" creationId="{B8E27571-D110-456C-05A0-F7160ED44174}"/>
          </ac:spMkLst>
        </pc:spChg>
        <pc:spChg chg="add mod">
          <ac:chgData name="Dr Parag D. Pawar" userId="45f730c0-1703-4ce0-909b-efb17736071d" providerId="ADAL" clId="{629D698C-9F10-422F-9730-D8DB01D503EC}" dt="2026-02-16T11:51:22.450" v="3009" actId="14100"/>
          <ac:spMkLst>
            <pc:docMk/>
            <pc:sldMk cId="1050134233" sldId="487"/>
            <ac:spMk id="7" creationId="{56D0D5D0-BDB4-9720-88F6-298AF2757151}"/>
          </ac:spMkLst>
        </pc:spChg>
        <pc:spChg chg="add mod">
          <ac:chgData name="Dr Parag D. Pawar" userId="45f730c0-1703-4ce0-909b-efb17736071d" providerId="ADAL" clId="{629D698C-9F10-422F-9730-D8DB01D503EC}" dt="2026-02-16T11:51:31.625" v="3011" actId="1076"/>
          <ac:spMkLst>
            <pc:docMk/>
            <pc:sldMk cId="1050134233" sldId="487"/>
            <ac:spMk id="8" creationId="{462C02DB-C6AF-889D-2653-1C657AFCF419}"/>
          </ac:spMkLst>
        </pc:spChg>
        <pc:spChg chg="add mod">
          <ac:chgData name="Dr Parag D. Pawar" userId="45f730c0-1703-4ce0-909b-efb17736071d" providerId="ADAL" clId="{629D698C-9F10-422F-9730-D8DB01D503EC}" dt="2026-02-16T11:53:08.131" v="3126" actId="207"/>
          <ac:spMkLst>
            <pc:docMk/>
            <pc:sldMk cId="1050134233" sldId="487"/>
            <ac:spMk id="9" creationId="{9AE7E8CE-58C0-1902-B104-64DF6392B9C0}"/>
          </ac:spMkLst>
        </pc:spChg>
        <pc:spChg chg="add mod">
          <ac:chgData name="Dr Parag D. Pawar" userId="45f730c0-1703-4ce0-909b-efb17736071d" providerId="ADAL" clId="{629D698C-9F10-422F-9730-D8DB01D503EC}" dt="2026-02-16T11:53:23.926" v="3130" actId="207"/>
          <ac:spMkLst>
            <pc:docMk/>
            <pc:sldMk cId="1050134233" sldId="487"/>
            <ac:spMk id="10" creationId="{04717516-7066-954F-2962-F9DC1E79AB79}"/>
          </ac:spMkLst>
        </pc:spChg>
        <pc:spChg chg="add mod">
          <ac:chgData name="Dr Parag D. Pawar" userId="45f730c0-1703-4ce0-909b-efb17736071d" providerId="ADAL" clId="{629D698C-9F10-422F-9730-D8DB01D503EC}" dt="2026-02-16T11:49:59.825" v="2931" actId="1076"/>
          <ac:spMkLst>
            <pc:docMk/>
            <pc:sldMk cId="1050134233" sldId="487"/>
            <ac:spMk id="11" creationId="{80547AD6-37D3-FEEF-DF43-78BE2A96C4DD}"/>
          </ac:spMkLst>
        </pc:spChg>
        <pc:spChg chg="add mod">
          <ac:chgData name="Dr Parag D. Pawar" userId="45f730c0-1703-4ce0-909b-efb17736071d" providerId="ADAL" clId="{629D698C-9F10-422F-9730-D8DB01D503EC}" dt="2026-02-16T11:49:59.825" v="2931" actId="1076"/>
          <ac:spMkLst>
            <pc:docMk/>
            <pc:sldMk cId="1050134233" sldId="487"/>
            <ac:spMk id="12" creationId="{012FB0B0-BA40-4000-58BB-28CED9197689}"/>
          </ac:spMkLst>
        </pc:spChg>
        <pc:spChg chg="del">
          <ac:chgData name="Dr Parag D. Pawar" userId="45f730c0-1703-4ce0-909b-efb17736071d" providerId="ADAL" clId="{629D698C-9F10-422F-9730-D8DB01D503EC}" dt="2026-02-16T11:14:20.207" v="2360" actId="478"/>
          <ac:spMkLst>
            <pc:docMk/>
            <pc:sldMk cId="1050134233" sldId="487"/>
            <ac:spMk id="13" creationId="{90D767E5-B1A5-1698-4D7C-CF3FF7038E63}"/>
          </ac:spMkLst>
        </pc:spChg>
        <pc:spChg chg="add mod">
          <ac:chgData name="Dr Parag D. Pawar" userId="45f730c0-1703-4ce0-909b-efb17736071d" providerId="ADAL" clId="{629D698C-9F10-422F-9730-D8DB01D503EC}" dt="2026-02-16T11:49:59.825" v="2931" actId="1076"/>
          <ac:spMkLst>
            <pc:docMk/>
            <pc:sldMk cId="1050134233" sldId="487"/>
            <ac:spMk id="14" creationId="{BD326A7C-6C64-F1ED-ED0B-CEEA437524C6}"/>
          </ac:spMkLst>
        </pc:spChg>
        <pc:spChg chg="add mod">
          <ac:chgData name="Dr Parag D. Pawar" userId="45f730c0-1703-4ce0-909b-efb17736071d" providerId="ADAL" clId="{629D698C-9F10-422F-9730-D8DB01D503EC}" dt="2026-02-16T11:19:28.549" v="2711" actId="14100"/>
          <ac:spMkLst>
            <pc:docMk/>
            <pc:sldMk cId="1050134233" sldId="487"/>
            <ac:spMk id="15" creationId="{F3A11410-539D-FCC9-7694-ECBE80639755}"/>
          </ac:spMkLst>
        </pc:spChg>
        <pc:spChg chg="add mod">
          <ac:chgData name="Dr Parag D. Pawar" userId="45f730c0-1703-4ce0-909b-efb17736071d" providerId="ADAL" clId="{629D698C-9F10-422F-9730-D8DB01D503EC}" dt="2026-02-16T11:49:59.825" v="2931" actId="1076"/>
          <ac:spMkLst>
            <pc:docMk/>
            <pc:sldMk cId="1050134233" sldId="487"/>
            <ac:spMk id="16" creationId="{78E1FD17-B34D-9B2F-49B1-7BBC54E026A5}"/>
          </ac:spMkLst>
        </pc:spChg>
        <pc:spChg chg="del">
          <ac:chgData name="Dr Parag D. Pawar" userId="45f730c0-1703-4ce0-909b-efb17736071d" providerId="ADAL" clId="{629D698C-9F10-422F-9730-D8DB01D503EC}" dt="2026-02-16T11:14:20.207" v="2360" actId="478"/>
          <ac:spMkLst>
            <pc:docMk/>
            <pc:sldMk cId="1050134233" sldId="487"/>
            <ac:spMk id="17" creationId="{CD348045-2C6E-65CB-2CF3-E216BEFDB232}"/>
          </ac:spMkLst>
        </pc:spChg>
        <pc:spChg chg="del">
          <ac:chgData name="Dr Parag D. Pawar" userId="45f730c0-1703-4ce0-909b-efb17736071d" providerId="ADAL" clId="{629D698C-9F10-422F-9730-D8DB01D503EC}" dt="2026-02-16T11:14:20.207" v="2360" actId="478"/>
          <ac:spMkLst>
            <pc:docMk/>
            <pc:sldMk cId="1050134233" sldId="487"/>
            <ac:spMk id="18" creationId="{09945D90-0733-E4CB-AE71-A80DEB945120}"/>
          </ac:spMkLst>
        </pc:spChg>
        <pc:spChg chg="del">
          <ac:chgData name="Dr Parag D. Pawar" userId="45f730c0-1703-4ce0-909b-efb17736071d" providerId="ADAL" clId="{629D698C-9F10-422F-9730-D8DB01D503EC}" dt="2026-02-16T11:14:20.207" v="2360" actId="478"/>
          <ac:spMkLst>
            <pc:docMk/>
            <pc:sldMk cId="1050134233" sldId="487"/>
            <ac:spMk id="19" creationId="{46918B00-96F4-3156-8EF5-AB945C44B28E}"/>
          </ac:spMkLst>
        </pc:spChg>
        <pc:spChg chg="del">
          <ac:chgData name="Dr Parag D. Pawar" userId="45f730c0-1703-4ce0-909b-efb17736071d" providerId="ADAL" clId="{629D698C-9F10-422F-9730-D8DB01D503EC}" dt="2026-02-16T11:14:20.207" v="2360" actId="478"/>
          <ac:spMkLst>
            <pc:docMk/>
            <pc:sldMk cId="1050134233" sldId="487"/>
            <ac:spMk id="20" creationId="{7C30B995-C459-397F-9DF6-F1BC663281AD}"/>
          </ac:spMkLst>
        </pc:spChg>
        <pc:spChg chg="add mod">
          <ac:chgData name="Dr Parag D. Pawar" userId="45f730c0-1703-4ce0-909b-efb17736071d" providerId="ADAL" clId="{629D698C-9F10-422F-9730-D8DB01D503EC}" dt="2026-02-16T11:49:59.825" v="2931" actId="1076"/>
          <ac:spMkLst>
            <pc:docMk/>
            <pc:sldMk cId="1050134233" sldId="487"/>
            <ac:spMk id="21" creationId="{4343194E-AF1D-B1E3-8454-449A93CCB856}"/>
          </ac:spMkLst>
        </pc:spChg>
        <pc:spChg chg="add mod">
          <ac:chgData name="Dr Parag D. Pawar" userId="45f730c0-1703-4ce0-909b-efb17736071d" providerId="ADAL" clId="{629D698C-9F10-422F-9730-D8DB01D503EC}" dt="2026-02-16T11:49:59.825" v="2931" actId="1076"/>
          <ac:spMkLst>
            <pc:docMk/>
            <pc:sldMk cId="1050134233" sldId="487"/>
            <ac:spMk id="22" creationId="{8FD2ED05-158C-44EA-68E2-0E09AC94C43A}"/>
          </ac:spMkLst>
        </pc:spChg>
        <pc:spChg chg="add mod">
          <ac:chgData name="Dr Parag D. Pawar" userId="45f730c0-1703-4ce0-909b-efb17736071d" providerId="ADAL" clId="{629D698C-9F10-422F-9730-D8DB01D503EC}" dt="2026-02-16T11:49:59.825" v="2931" actId="1076"/>
          <ac:spMkLst>
            <pc:docMk/>
            <pc:sldMk cId="1050134233" sldId="487"/>
            <ac:spMk id="23" creationId="{87B2D6D7-8110-D57F-3CC8-F66CFF06BE1B}"/>
          </ac:spMkLst>
        </pc:spChg>
        <pc:spChg chg="del">
          <ac:chgData name="Dr Parag D. Pawar" userId="45f730c0-1703-4ce0-909b-efb17736071d" providerId="ADAL" clId="{629D698C-9F10-422F-9730-D8DB01D503EC}" dt="2026-02-16T11:14:20.207" v="2360" actId="478"/>
          <ac:spMkLst>
            <pc:docMk/>
            <pc:sldMk cId="1050134233" sldId="487"/>
            <ac:spMk id="26" creationId="{E842506D-E41A-3F06-9089-643C1794CA8F}"/>
          </ac:spMkLst>
        </pc:spChg>
        <pc:spChg chg="del">
          <ac:chgData name="Dr Parag D. Pawar" userId="45f730c0-1703-4ce0-909b-efb17736071d" providerId="ADAL" clId="{629D698C-9F10-422F-9730-D8DB01D503EC}" dt="2026-02-16T11:14:20.207" v="2360" actId="478"/>
          <ac:spMkLst>
            <pc:docMk/>
            <pc:sldMk cId="1050134233" sldId="487"/>
            <ac:spMk id="27" creationId="{5F3B6D92-564D-8E33-FC92-F8B06C395250}"/>
          </ac:spMkLst>
        </pc:spChg>
        <pc:spChg chg="del">
          <ac:chgData name="Dr Parag D. Pawar" userId="45f730c0-1703-4ce0-909b-efb17736071d" providerId="ADAL" clId="{629D698C-9F10-422F-9730-D8DB01D503EC}" dt="2026-02-16T11:14:09.697" v="2353" actId="478"/>
          <ac:spMkLst>
            <pc:docMk/>
            <pc:sldMk cId="1050134233" sldId="487"/>
            <ac:spMk id="41" creationId="{A1C29CCD-E094-A9A6-1309-F2652E6187A6}"/>
          </ac:spMkLst>
        </pc:spChg>
        <pc:spChg chg="del">
          <ac:chgData name="Dr Parag D. Pawar" userId="45f730c0-1703-4ce0-909b-efb17736071d" providerId="ADAL" clId="{629D698C-9F10-422F-9730-D8DB01D503EC}" dt="2026-02-16T11:14:11.003" v="2354" actId="478"/>
          <ac:spMkLst>
            <pc:docMk/>
            <pc:sldMk cId="1050134233" sldId="487"/>
            <ac:spMk id="42" creationId="{6485A7D6-7A8D-BD70-200C-CCAD00C3442E}"/>
          </ac:spMkLst>
        </pc:spChg>
        <pc:spChg chg="del">
          <ac:chgData name="Dr Parag D. Pawar" userId="45f730c0-1703-4ce0-909b-efb17736071d" providerId="ADAL" clId="{629D698C-9F10-422F-9730-D8DB01D503EC}" dt="2026-02-16T11:14:12.678" v="2355" actId="478"/>
          <ac:spMkLst>
            <pc:docMk/>
            <pc:sldMk cId="1050134233" sldId="487"/>
            <ac:spMk id="43" creationId="{C7F53998-9538-3218-E309-5433C24EA3F0}"/>
          </ac:spMkLst>
        </pc:spChg>
        <pc:spChg chg="del">
          <ac:chgData name="Dr Parag D. Pawar" userId="45f730c0-1703-4ce0-909b-efb17736071d" providerId="ADAL" clId="{629D698C-9F10-422F-9730-D8DB01D503EC}" dt="2026-02-16T11:13:55.573" v="2345" actId="478"/>
          <ac:spMkLst>
            <pc:docMk/>
            <pc:sldMk cId="1050134233" sldId="487"/>
            <ac:spMk id="44" creationId="{54DB957D-059E-A918-24F7-E779FB5062A2}"/>
          </ac:spMkLst>
        </pc:spChg>
        <pc:spChg chg="del mod">
          <ac:chgData name="Dr Parag D. Pawar" userId="45f730c0-1703-4ce0-909b-efb17736071d" providerId="ADAL" clId="{629D698C-9F10-422F-9730-D8DB01D503EC}" dt="2026-02-16T11:13:52.422" v="2343" actId="478"/>
          <ac:spMkLst>
            <pc:docMk/>
            <pc:sldMk cId="1050134233" sldId="487"/>
            <ac:spMk id="45" creationId="{51A8ACCC-661C-7CBF-A6B9-3260F4D34040}"/>
          </ac:spMkLst>
        </pc:spChg>
        <pc:spChg chg="del">
          <ac:chgData name="Dr Parag D. Pawar" userId="45f730c0-1703-4ce0-909b-efb17736071d" providerId="ADAL" clId="{629D698C-9F10-422F-9730-D8DB01D503EC}" dt="2026-02-16T11:14:13.861" v="2356" actId="478"/>
          <ac:spMkLst>
            <pc:docMk/>
            <pc:sldMk cId="1050134233" sldId="487"/>
            <ac:spMk id="46" creationId="{820BB6EE-1690-63BF-FDC4-B7A2D9F9B727}"/>
          </ac:spMkLst>
        </pc:spChg>
        <pc:spChg chg="del">
          <ac:chgData name="Dr Parag D. Pawar" userId="45f730c0-1703-4ce0-909b-efb17736071d" providerId="ADAL" clId="{629D698C-9F10-422F-9730-D8DB01D503EC}" dt="2026-02-16T11:13:56.468" v="2346" actId="478"/>
          <ac:spMkLst>
            <pc:docMk/>
            <pc:sldMk cId="1050134233" sldId="487"/>
            <ac:spMk id="47" creationId="{0CF53598-007D-98A9-6CC0-EF497C8F014B}"/>
          </ac:spMkLst>
        </pc:spChg>
        <pc:spChg chg="del">
          <ac:chgData name="Dr Parag D. Pawar" userId="45f730c0-1703-4ce0-909b-efb17736071d" providerId="ADAL" clId="{629D698C-9F10-422F-9730-D8DB01D503EC}" dt="2026-02-16T11:13:59.076" v="2347" actId="478"/>
          <ac:spMkLst>
            <pc:docMk/>
            <pc:sldMk cId="1050134233" sldId="487"/>
            <ac:spMk id="48" creationId="{B444983E-78A5-27AB-C2A1-EB6AC6DBEC0F}"/>
          </ac:spMkLst>
        </pc:spChg>
        <pc:spChg chg="del mod">
          <ac:chgData name="Dr Parag D. Pawar" userId="45f730c0-1703-4ce0-909b-efb17736071d" providerId="ADAL" clId="{629D698C-9F10-422F-9730-D8DB01D503EC}" dt="2026-02-16T11:13:53.471" v="2344" actId="478"/>
          <ac:spMkLst>
            <pc:docMk/>
            <pc:sldMk cId="1050134233" sldId="487"/>
            <ac:spMk id="49" creationId="{6906D95E-8907-F78D-D452-B7A9C98F1EEC}"/>
          </ac:spMkLst>
        </pc:spChg>
        <pc:spChg chg="del">
          <ac:chgData name="Dr Parag D. Pawar" userId="45f730c0-1703-4ce0-909b-efb17736071d" providerId="ADAL" clId="{629D698C-9F10-422F-9730-D8DB01D503EC}" dt="2026-02-16T11:13:46.362" v="2339" actId="478"/>
          <ac:spMkLst>
            <pc:docMk/>
            <pc:sldMk cId="1050134233" sldId="487"/>
            <ac:spMk id="50" creationId="{21ED470B-3F96-55F9-2AF2-DD516A026AEB}"/>
          </ac:spMkLst>
        </pc:spChg>
        <pc:spChg chg="del">
          <ac:chgData name="Dr Parag D. Pawar" userId="45f730c0-1703-4ce0-909b-efb17736071d" providerId="ADAL" clId="{629D698C-9F10-422F-9730-D8DB01D503EC}" dt="2026-02-16T11:14:00.412" v="2348" actId="478"/>
          <ac:spMkLst>
            <pc:docMk/>
            <pc:sldMk cId="1050134233" sldId="487"/>
            <ac:spMk id="51" creationId="{272D543D-8A13-8417-349E-78FAED5C07E6}"/>
          </ac:spMkLst>
        </pc:spChg>
        <pc:spChg chg="add del mod">
          <ac:chgData name="Dr Parag D. Pawar" userId="45f730c0-1703-4ce0-909b-efb17736071d" providerId="ADAL" clId="{629D698C-9F10-422F-9730-D8DB01D503EC}" dt="2026-02-16T11:14:16.761" v="2359" actId="478"/>
          <ac:spMkLst>
            <pc:docMk/>
            <pc:sldMk cId="1050134233" sldId="487"/>
            <ac:spMk id="52" creationId="{243F443F-C5A7-B03C-333B-9C4027CD9E41}"/>
          </ac:spMkLst>
        </pc:spChg>
        <pc:spChg chg="del">
          <ac:chgData name="Dr Parag D. Pawar" userId="45f730c0-1703-4ce0-909b-efb17736071d" providerId="ADAL" clId="{629D698C-9F10-422F-9730-D8DB01D503EC}" dt="2026-02-16T11:14:16.361" v="2358" actId="478"/>
          <ac:spMkLst>
            <pc:docMk/>
            <pc:sldMk cId="1050134233" sldId="487"/>
            <ac:spMk id="53" creationId="{1D04882C-97A9-D2A2-932A-421E5A19F025}"/>
          </ac:spMkLst>
        </pc:spChg>
        <pc:graphicFrameChg chg="add mod modGraphic">
          <ac:chgData name="Dr Parag D. Pawar" userId="45f730c0-1703-4ce0-909b-efb17736071d" providerId="ADAL" clId="{629D698C-9F10-422F-9730-D8DB01D503EC}" dt="2026-02-16T11:54:13.691" v="3133"/>
          <ac:graphicFrameMkLst>
            <pc:docMk/>
            <pc:sldMk cId="1050134233" sldId="487"/>
            <ac:graphicFrameMk id="6" creationId="{08509872-8B27-ACED-6E6D-70A9E0CE2A49}"/>
          </ac:graphicFrameMkLst>
        </pc:graphicFrameChg>
      </pc:sldChg>
      <pc:sldChg chg="add del">
        <pc:chgData name="Dr Parag D. Pawar" userId="45f730c0-1703-4ce0-909b-efb17736071d" providerId="ADAL" clId="{629D698C-9F10-422F-9730-D8DB01D503EC}" dt="2026-02-16T11:04:42.379" v="2216" actId="47"/>
        <pc:sldMkLst>
          <pc:docMk/>
          <pc:sldMk cId="2016137545" sldId="487"/>
        </pc:sldMkLst>
      </pc:sldChg>
      <pc:sldChg chg="add del">
        <pc:chgData name="Dr Parag D. Pawar" userId="45f730c0-1703-4ce0-909b-efb17736071d" providerId="ADAL" clId="{629D698C-9F10-422F-9730-D8DB01D503EC}" dt="2026-02-16T11:10:34.225" v="2314" actId="47"/>
        <pc:sldMkLst>
          <pc:docMk/>
          <pc:sldMk cId="4149964405" sldId="487"/>
        </pc:sldMkLst>
      </pc:sldChg>
      <pc:sldChg chg="add del">
        <pc:chgData name="Dr Parag D. Pawar" userId="45f730c0-1703-4ce0-909b-efb17736071d" providerId="ADAL" clId="{629D698C-9F10-422F-9730-D8DB01D503EC}" dt="2026-02-16T12:41:30.898" v="3329" actId="47"/>
        <pc:sldMkLst>
          <pc:docMk/>
          <pc:sldMk cId="3016272792" sldId="488"/>
        </pc:sldMkLst>
      </pc:sldChg>
      <pc:sldChg chg="addSp delSp modSp add del mod delAnim modAnim">
        <pc:chgData name="Dr Parag D. Pawar" userId="45f730c0-1703-4ce0-909b-efb17736071d" providerId="ADAL" clId="{629D698C-9F10-422F-9730-D8DB01D503EC}" dt="2026-02-17T01:54:58.218" v="4622" actId="47"/>
        <pc:sldMkLst>
          <pc:docMk/>
          <pc:sldMk cId="3472261479" sldId="488"/>
        </pc:sldMkLst>
        <pc:spChg chg="del">
          <ac:chgData name="Dr Parag D. Pawar" userId="45f730c0-1703-4ce0-909b-efb17736071d" providerId="ADAL" clId="{629D698C-9F10-422F-9730-D8DB01D503EC}" dt="2026-02-17T01:48:25.258" v="4229" actId="478"/>
          <ac:spMkLst>
            <pc:docMk/>
            <pc:sldMk cId="3472261479" sldId="488"/>
            <ac:spMk id="5" creationId="{8033EEDA-7642-8FD0-5E2A-BA80386376A5}"/>
          </ac:spMkLst>
        </pc:spChg>
        <pc:spChg chg="del">
          <ac:chgData name="Dr Parag D. Pawar" userId="45f730c0-1703-4ce0-909b-efb17736071d" providerId="ADAL" clId="{629D698C-9F10-422F-9730-D8DB01D503EC}" dt="2026-02-17T01:48:25.258" v="4229" actId="478"/>
          <ac:spMkLst>
            <pc:docMk/>
            <pc:sldMk cId="3472261479" sldId="488"/>
            <ac:spMk id="7" creationId="{C23A45E0-179A-5D4E-1C92-275E0BD16B28}"/>
          </ac:spMkLst>
        </pc:spChg>
        <pc:spChg chg="del">
          <ac:chgData name="Dr Parag D. Pawar" userId="45f730c0-1703-4ce0-909b-efb17736071d" providerId="ADAL" clId="{629D698C-9F10-422F-9730-D8DB01D503EC}" dt="2026-02-17T01:48:25.258" v="4229" actId="478"/>
          <ac:spMkLst>
            <pc:docMk/>
            <pc:sldMk cId="3472261479" sldId="488"/>
            <ac:spMk id="9" creationId="{7024D91A-795D-1617-2C61-59E61CF92C31}"/>
          </ac:spMkLst>
        </pc:spChg>
        <pc:spChg chg="del">
          <ac:chgData name="Dr Parag D. Pawar" userId="45f730c0-1703-4ce0-909b-efb17736071d" providerId="ADAL" clId="{629D698C-9F10-422F-9730-D8DB01D503EC}" dt="2026-02-17T01:48:25.258" v="4229" actId="478"/>
          <ac:spMkLst>
            <pc:docMk/>
            <pc:sldMk cId="3472261479" sldId="488"/>
            <ac:spMk id="12" creationId="{640A1B90-3B52-8674-06A2-7B4C346CFEF3}"/>
          </ac:spMkLst>
        </pc:spChg>
        <pc:spChg chg="del">
          <ac:chgData name="Dr Parag D. Pawar" userId="45f730c0-1703-4ce0-909b-efb17736071d" providerId="ADAL" clId="{629D698C-9F10-422F-9730-D8DB01D503EC}" dt="2026-02-17T01:48:25.258" v="4229" actId="478"/>
          <ac:spMkLst>
            <pc:docMk/>
            <pc:sldMk cId="3472261479" sldId="488"/>
            <ac:spMk id="13" creationId="{37F1C7B7-FE3D-5FCF-A6D5-4D03682C2E17}"/>
          </ac:spMkLst>
        </pc:spChg>
        <pc:spChg chg="del">
          <ac:chgData name="Dr Parag D. Pawar" userId="45f730c0-1703-4ce0-909b-efb17736071d" providerId="ADAL" clId="{629D698C-9F10-422F-9730-D8DB01D503EC}" dt="2026-02-17T01:48:25.258" v="4229" actId="478"/>
          <ac:spMkLst>
            <pc:docMk/>
            <pc:sldMk cId="3472261479" sldId="488"/>
            <ac:spMk id="15" creationId="{FBFAACDB-FC64-3458-8648-7A916056CF9D}"/>
          </ac:spMkLst>
        </pc:spChg>
        <pc:spChg chg="del">
          <ac:chgData name="Dr Parag D. Pawar" userId="45f730c0-1703-4ce0-909b-efb17736071d" providerId="ADAL" clId="{629D698C-9F10-422F-9730-D8DB01D503EC}" dt="2026-02-17T01:48:25.258" v="4229" actId="478"/>
          <ac:spMkLst>
            <pc:docMk/>
            <pc:sldMk cId="3472261479" sldId="488"/>
            <ac:spMk id="17" creationId="{ED15EFA5-6321-74C2-47EC-13D4EFAC070B}"/>
          </ac:spMkLst>
        </pc:spChg>
        <pc:spChg chg="del">
          <ac:chgData name="Dr Parag D. Pawar" userId="45f730c0-1703-4ce0-909b-efb17736071d" providerId="ADAL" clId="{629D698C-9F10-422F-9730-D8DB01D503EC}" dt="2026-02-17T01:48:25.258" v="4229" actId="478"/>
          <ac:spMkLst>
            <pc:docMk/>
            <pc:sldMk cId="3472261479" sldId="488"/>
            <ac:spMk id="20" creationId="{0A3A59AC-1E4F-D4B1-B7AE-7F366AC97030}"/>
          </ac:spMkLst>
        </pc:spChg>
        <pc:spChg chg="add del">
          <ac:chgData name="Dr Parag D. Pawar" userId="45f730c0-1703-4ce0-909b-efb17736071d" providerId="ADAL" clId="{629D698C-9F10-422F-9730-D8DB01D503EC}" dt="2026-02-17T01:48:28.032" v="4231" actId="22"/>
          <ac:spMkLst>
            <pc:docMk/>
            <pc:sldMk cId="3472261479" sldId="488"/>
            <ac:spMk id="21" creationId="{1FF43815-2B22-F473-8B92-020EC75D18B1}"/>
          </ac:spMkLst>
        </pc:spChg>
        <pc:spChg chg="add mod">
          <ac:chgData name="Dr Parag D. Pawar" userId="45f730c0-1703-4ce0-909b-efb17736071d" providerId="ADAL" clId="{629D698C-9F10-422F-9730-D8DB01D503EC}" dt="2026-02-17T01:48:33.321" v="4232"/>
          <ac:spMkLst>
            <pc:docMk/>
            <pc:sldMk cId="3472261479" sldId="488"/>
            <ac:spMk id="22" creationId="{86FAC2F6-1053-BC72-8E95-7189423EEDBB}"/>
          </ac:spMkLst>
        </pc:spChg>
        <pc:spChg chg="add mod">
          <ac:chgData name="Dr Parag D. Pawar" userId="45f730c0-1703-4ce0-909b-efb17736071d" providerId="ADAL" clId="{629D698C-9F10-422F-9730-D8DB01D503EC}" dt="2026-02-17T01:48:33.321" v="4232"/>
          <ac:spMkLst>
            <pc:docMk/>
            <pc:sldMk cId="3472261479" sldId="488"/>
            <ac:spMk id="23" creationId="{5A86996A-2F74-97F6-0F80-AB8F64BD385F}"/>
          </ac:spMkLst>
        </pc:spChg>
        <pc:spChg chg="del">
          <ac:chgData name="Dr Parag D. Pawar" userId="45f730c0-1703-4ce0-909b-efb17736071d" providerId="ADAL" clId="{629D698C-9F10-422F-9730-D8DB01D503EC}" dt="2026-02-17T01:48:25.258" v="4229" actId="478"/>
          <ac:spMkLst>
            <pc:docMk/>
            <pc:sldMk cId="3472261479" sldId="488"/>
            <ac:spMk id="26" creationId="{AD4CCC4B-3D45-93E7-9009-791FF7DE0AE1}"/>
          </ac:spMkLst>
        </pc:spChg>
        <pc:spChg chg="del">
          <ac:chgData name="Dr Parag D. Pawar" userId="45f730c0-1703-4ce0-909b-efb17736071d" providerId="ADAL" clId="{629D698C-9F10-422F-9730-D8DB01D503EC}" dt="2026-02-17T01:48:25.258" v="4229" actId="478"/>
          <ac:spMkLst>
            <pc:docMk/>
            <pc:sldMk cId="3472261479" sldId="488"/>
            <ac:spMk id="27" creationId="{69707C84-8127-17BD-E47A-471BDB17CD87}"/>
          </ac:spMkLst>
        </pc:spChg>
        <pc:spChg chg="mod">
          <ac:chgData name="Dr Parag D. Pawar" userId="45f730c0-1703-4ce0-909b-efb17736071d" providerId="ADAL" clId="{629D698C-9F10-422F-9730-D8DB01D503EC}" dt="2026-02-17T01:48:33.321" v="4232"/>
          <ac:spMkLst>
            <pc:docMk/>
            <pc:sldMk cId="3472261479" sldId="488"/>
            <ac:spMk id="28" creationId="{A15B536D-8680-1538-5C73-601634B6093C}"/>
          </ac:spMkLst>
        </pc:spChg>
        <pc:spChg chg="mod">
          <ac:chgData name="Dr Parag D. Pawar" userId="45f730c0-1703-4ce0-909b-efb17736071d" providerId="ADAL" clId="{629D698C-9F10-422F-9730-D8DB01D503EC}" dt="2026-02-17T01:48:33.321" v="4232"/>
          <ac:spMkLst>
            <pc:docMk/>
            <pc:sldMk cId="3472261479" sldId="488"/>
            <ac:spMk id="32" creationId="{5CC641B5-583A-7946-DD4D-A8384C0F8242}"/>
          </ac:spMkLst>
        </pc:spChg>
        <pc:spChg chg="add mod">
          <ac:chgData name="Dr Parag D. Pawar" userId="45f730c0-1703-4ce0-909b-efb17736071d" providerId="ADAL" clId="{629D698C-9F10-422F-9730-D8DB01D503EC}" dt="2026-02-17T01:48:33.321" v="4232"/>
          <ac:spMkLst>
            <pc:docMk/>
            <pc:sldMk cId="3472261479" sldId="488"/>
            <ac:spMk id="34" creationId="{4F78AA31-4654-6BD8-1BE7-886098CA00E0}"/>
          </ac:spMkLst>
        </pc:spChg>
        <pc:picChg chg="add mod">
          <ac:chgData name="Dr Parag D. Pawar" userId="45f730c0-1703-4ce0-909b-efb17736071d" providerId="ADAL" clId="{629D698C-9F10-422F-9730-D8DB01D503EC}" dt="2026-02-17T01:48:33.321" v="4232"/>
          <ac:picMkLst>
            <pc:docMk/>
            <pc:sldMk cId="3472261479" sldId="488"/>
            <ac:picMk id="35" creationId="{C17DDBBF-713D-74B2-EE64-D9A76885D2FF}"/>
          </ac:picMkLst>
        </pc:picChg>
        <pc:picChg chg="add mod">
          <ac:chgData name="Dr Parag D. Pawar" userId="45f730c0-1703-4ce0-909b-efb17736071d" providerId="ADAL" clId="{629D698C-9F10-422F-9730-D8DB01D503EC}" dt="2026-02-17T01:48:33.321" v="4232"/>
          <ac:picMkLst>
            <pc:docMk/>
            <pc:sldMk cId="3472261479" sldId="488"/>
            <ac:picMk id="36" creationId="{EA67EF58-6FE5-14E3-3F09-18A9A73C52E9}"/>
          </ac:picMkLst>
        </pc:picChg>
        <pc:picChg chg="add mod">
          <ac:chgData name="Dr Parag D. Pawar" userId="45f730c0-1703-4ce0-909b-efb17736071d" providerId="ADAL" clId="{629D698C-9F10-422F-9730-D8DB01D503EC}" dt="2026-02-17T01:48:33.321" v="4232"/>
          <ac:picMkLst>
            <pc:docMk/>
            <pc:sldMk cId="3472261479" sldId="488"/>
            <ac:picMk id="37" creationId="{79F0B7BB-1B2D-3D95-A22D-E56CF42D151F}"/>
          </ac:picMkLst>
        </pc:picChg>
        <pc:picChg chg="add mod">
          <ac:chgData name="Dr Parag D. Pawar" userId="45f730c0-1703-4ce0-909b-efb17736071d" providerId="ADAL" clId="{629D698C-9F10-422F-9730-D8DB01D503EC}" dt="2026-02-17T01:48:33.321" v="4232"/>
          <ac:picMkLst>
            <pc:docMk/>
            <pc:sldMk cId="3472261479" sldId="488"/>
            <ac:picMk id="38" creationId="{67260734-358C-7653-819A-557B8462EE62}"/>
          </ac:picMkLst>
        </pc:picChg>
        <pc:picChg chg="add mod">
          <ac:chgData name="Dr Parag D. Pawar" userId="45f730c0-1703-4ce0-909b-efb17736071d" providerId="ADAL" clId="{629D698C-9F10-422F-9730-D8DB01D503EC}" dt="2026-02-17T01:48:33.321" v="4232"/>
          <ac:picMkLst>
            <pc:docMk/>
            <pc:sldMk cId="3472261479" sldId="488"/>
            <ac:picMk id="39" creationId="{2C0AA4C2-0945-F1DC-A3C8-A0BA8ACC9C2E}"/>
          </ac:picMkLst>
        </pc:picChg>
      </pc:sldChg>
    </pc:docChg>
  </pc:docChgLst>
  <pc:docChgLst>
    <pc:chgData name="Dr Parag D. Pawar" userId="45f730c0-1703-4ce0-909b-efb17736071d" providerId="ADAL" clId="{CD4D9D87-25C2-47DB-AE56-A86177B2B98E}"/>
    <pc:docChg chg="undo custSel addSld delSld modSld sldOrd">
      <pc:chgData name="Dr Parag D. Pawar" userId="45f730c0-1703-4ce0-909b-efb17736071d" providerId="ADAL" clId="{CD4D9D87-25C2-47DB-AE56-A86177B2B98E}" dt="2026-02-16T04:54:52.029" v="1992" actId="1036"/>
      <pc:docMkLst>
        <pc:docMk/>
      </pc:docMkLst>
      <pc:sldChg chg="modSp add mod">
        <pc:chgData name="Dr Parag D. Pawar" userId="45f730c0-1703-4ce0-909b-efb17736071d" providerId="ADAL" clId="{CD4D9D87-25C2-47DB-AE56-A86177B2B98E}" dt="2026-02-16T04:46:25.147" v="1927" actId="207"/>
        <pc:sldMkLst>
          <pc:docMk/>
          <pc:sldMk cId="2345645036" sldId="305"/>
        </pc:sldMkLst>
        <pc:spChg chg="mod">
          <ac:chgData name="Dr Parag D. Pawar" userId="45f730c0-1703-4ce0-909b-efb17736071d" providerId="ADAL" clId="{CD4D9D87-25C2-47DB-AE56-A86177B2B98E}" dt="2026-02-16T04:46:25.147" v="1927" actId="207"/>
          <ac:spMkLst>
            <pc:docMk/>
            <pc:sldMk cId="2345645036" sldId="305"/>
            <ac:spMk id="29" creationId="{253ADEFF-80A4-C6F2-A956-E42DEF58E002}"/>
          </ac:spMkLst>
        </pc:spChg>
      </pc:sldChg>
      <pc:sldChg chg="add">
        <pc:chgData name="Dr Parag D. Pawar" userId="45f730c0-1703-4ce0-909b-efb17736071d" providerId="ADAL" clId="{CD4D9D87-25C2-47DB-AE56-A86177B2B98E}" dt="2026-02-16T03:54:52.948" v="620"/>
        <pc:sldMkLst>
          <pc:docMk/>
          <pc:sldMk cId="785800381" sldId="322"/>
        </pc:sldMkLst>
      </pc:sldChg>
      <pc:sldChg chg="modSp del mod">
        <pc:chgData name="Dr Parag D. Pawar" userId="45f730c0-1703-4ce0-909b-efb17736071d" providerId="ADAL" clId="{CD4D9D87-25C2-47DB-AE56-A86177B2B98E}" dt="2026-02-16T03:54:43.120" v="616" actId="2696"/>
        <pc:sldMkLst>
          <pc:docMk/>
          <pc:sldMk cId="1038128577" sldId="322"/>
        </pc:sldMkLst>
        <pc:spChg chg="mod">
          <ac:chgData name="Dr Parag D. Pawar" userId="45f730c0-1703-4ce0-909b-efb17736071d" providerId="ADAL" clId="{CD4D9D87-25C2-47DB-AE56-A86177B2B98E}" dt="2026-02-16T03:54:40.386" v="615" actId="20577"/>
          <ac:spMkLst>
            <pc:docMk/>
            <pc:sldMk cId="1038128577" sldId="322"/>
            <ac:spMk id="3" creationId="{EA980AE8-446A-7BD7-83E9-2CCE277ADDC4}"/>
          </ac:spMkLst>
        </pc:spChg>
      </pc:sldChg>
      <pc:sldChg chg="addSp delSp add del setBg delDesignElem">
        <pc:chgData name="Dr Parag D. Pawar" userId="45f730c0-1703-4ce0-909b-efb17736071d" providerId="ADAL" clId="{CD4D9D87-25C2-47DB-AE56-A86177B2B98E}" dt="2026-02-16T03:54:50.118" v="619"/>
        <pc:sldMkLst>
          <pc:docMk/>
          <pc:sldMk cId="2496123856" sldId="322"/>
        </pc:sldMkLst>
        <pc:spChg chg="add del">
          <ac:chgData name="Dr Parag D. Pawar" userId="45f730c0-1703-4ce0-909b-efb17736071d" providerId="ADAL" clId="{CD4D9D87-25C2-47DB-AE56-A86177B2B98E}" dt="2026-02-16T03:54:50.118" v="619"/>
          <ac:spMkLst>
            <pc:docMk/>
            <pc:sldMk cId="2496123856" sldId="322"/>
            <ac:spMk id="34" creationId="{EE362070-691D-44DB-98D4-BC61774B0E61}"/>
          </ac:spMkLst>
        </pc:spChg>
        <pc:spChg chg="add del">
          <ac:chgData name="Dr Parag D. Pawar" userId="45f730c0-1703-4ce0-909b-efb17736071d" providerId="ADAL" clId="{CD4D9D87-25C2-47DB-AE56-A86177B2B98E}" dt="2026-02-16T03:54:50.118" v="619"/>
          <ac:spMkLst>
            <pc:docMk/>
            <pc:sldMk cId="2496123856" sldId="322"/>
            <ac:spMk id="38" creationId="{32DB1480-5B24-4B37-B70E-C74945DD914E}"/>
          </ac:spMkLst>
        </pc:spChg>
        <pc:cxnChg chg="add del">
          <ac:chgData name="Dr Parag D. Pawar" userId="45f730c0-1703-4ce0-909b-efb17736071d" providerId="ADAL" clId="{CD4D9D87-25C2-47DB-AE56-A86177B2B98E}" dt="2026-02-16T03:54:50.118" v="619"/>
          <ac:cxnSpMkLst>
            <pc:docMk/>
            <pc:sldMk cId="2496123856" sldId="322"/>
            <ac:cxnSpMk id="36" creationId="{5A7EFE9C-DAE7-4ECA-BDB2-34E2534B8AB7}"/>
          </ac:cxnSpMkLst>
        </pc:cxnChg>
      </pc:sldChg>
      <pc:sldChg chg="addSp modSp del mod modAnim">
        <pc:chgData name="Dr Parag D. Pawar" userId="45f730c0-1703-4ce0-909b-efb17736071d" providerId="ADAL" clId="{CD4D9D87-25C2-47DB-AE56-A86177B2B98E}" dt="2026-02-16T04:14:18.980" v="1535" actId="47"/>
        <pc:sldMkLst>
          <pc:docMk/>
          <pc:sldMk cId="2523209017" sldId="342"/>
        </pc:sldMkLst>
      </pc:sldChg>
      <pc:sldChg chg="del">
        <pc:chgData name="Dr Parag D. Pawar" userId="45f730c0-1703-4ce0-909b-efb17736071d" providerId="ADAL" clId="{CD4D9D87-25C2-47DB-AE56-A86177B2B98E}" dt="2026-02-16T04:14:18.980" v="1535" actId="47"/>
        <pc:sldMkLst>
          <pc:docMk/>
          <pc:sldMk cId="2943948971" sldId="343"/>
        </pc:sldMkLst>
      </pc:sldChg>
      <pc:sldChg chg="modSp del mod">
        <pc:chgData name="Dr Parag D. Pawar" userId="45f730c0-1703-4ce0-909b-efb17736071d" providerId="ADAL" clId="{CD4D9D87-25C2-47DB-AE56-A86177B2B98E}" dt="2026-02-16T04:14:18.980" v="1535" actId="47"/>
        <pc:sldMkLst>
          <pc:docMk/>
          <pc:sldMk cId="3422376808" sldId="346"/>
        </pc:sldMkLst>
      </pc:sldChg>
      <pc:sldChg chg="add del">
        <pc:chgData name="Dr Parag D. Pawar" userId="45f730c0-1703-4ce0-909b-efb17736071d" providerId="ADAL" clId="{CD4D9D87-25C2-47DB-AE56-A86177B2B98E}" dt="2026-02-16T04:14:18.980" v="1535" actId="47"/>
        <pc:sldMkLst>
          <pc:docMk/>
          <pc:sldMk cId="3346328787" sldId="355"/>
        </pc:sldMkLst>
      </pc:sldChg>
      <pc:sldChg chg="add">
        <pc:chgData name="Dr Parag D. Pawar" userId="45f730c0-1703-4ce0-909b-efb17736071d" providerId="ADAL" clId="{CD4D9D87-25C2-47DB-AE56-A86177B2B98E}" dt="2026-02-11T13:30:52.484" v="315"/>
        <pc:sldMkLst>
          <pc:docMk/>
          <pc:sldMk cId="2829814260" sldId="357"/>
        </pc:sldMkLst>
      </pc:sldChg>
      <pc:sldChg chg="addSp delSp modSp add mod ord delAnim">
        <pc:chgData name="Dr Parag D. Pawar" userId="45f730c0-1703-4ce0-909b-efb17736071d" providerId="ADAL" clId="{CD4D9D87-25C2-47DB-AE56-A86177B2B98E}" dt="2026-02-16T04:29:15.351" v="1914" actId="1076"/>
        <pc:sldMkLst>
          <pc:docMk/>
          <pc:sldMk cId="4110824520" sldId="360"/>
        </pc:sldMkLst>
        <pc:spChg chg="add del mod">
          <ac:chgData name="Dr Parag D. Pawar" userId="45f730c0-1703-4ce0-909b-efb17736071d" providerId="ADAL" clId="{CD4D9D87-25C2-47DB-AE56-A86177B2B98E}" dt="2026-02-16T04:13:31.850" v="1530" actId="478"/>
          <ac:spMkLst>
            <pc:docMk/>
            <pc:sldMk cId="4110824520" sldId="360"/>
            <ac:spMk id="2" creationId="{4D00C648-4D50-407A-5A0F-95811E548ABD}"/>
          </ac:spMkLst>
        </pc:spChg>
        <pc:spChg chg="del">
          <ac:chgData name="Dr Parag D. Pawar" userId="45f730c0-1703-4ce0-909b-efb17736071d" providerId="ADAL" clId="{CD4D9D87-25C2-47DB-AE56-A86177B2B98E}" dt="2026-02-16T03:56:12.685" v="625" actId="478"/>
          <ac:spMkLst>
            <pc:docMk/>
            <pc:sldMk cId="4110824520" sldId="360"/>
            <ac:spMk id="5" creationId="{B0BFDE9F-C81F-5D81-70A3-BEFEDA6892DD}"/>
          </ac:spMkLst>
        </pc:spChg>
        <pc:spChg chg="del">
          <ac:chgData name="Dr Parag D. Pawar" userId="45f730c0-1703-4ce0-909b-efb17736071d" providerId="ADAL" clId="{CD4D9D87-25C2-47DB-AE56-A86177B2B98E}" dt="2026-02-16T03:56:15.376" v="627" actId="478"/>
          <ac:spMkLst>
            <pc:docMk/>
            <pc:sldMk cId="4110824520" sldId="360"/>
            <ac:spMk id="6" creationId="{3D42CD75-4130-F769-5246-C5CD1FA67270}"/>
          </ac:spMkLst>
        </pc:spChg>
        <pc:spChg chg="del">
          <ac:chgData name="Dr Parag D. Pawar" userId="45f730c0-1703-4ce0-909b-efb17736071d" providerId="ADAL" clId="{CD4D9D87-25C2-47DB-AE56-A86177B2B98E}" dt="2026-02-16T03:56:22.065" v="631" actId="478"/>
          <ac:spMkLst>
            <pc:docMk/>
            <pc:sldMk cId="4110824520" sldId="360"/>
            <ac:spMk id="10" creationId="{8EF7C45D-7044-4F96-021C-DDA7EA680CE1}"/>
          </ac:spMkLst>
        </pc:spChg>
        <pc:spChg chg="del">
          <ac:chgData name="Dr Parag D. Pawar" userId="45f730c0-1703-4ce0-909b-efb17736071d" providerId="ADAL" clId="{CD4D9D87-25C2-47DB-AE56-A86177B2B98E}" dt="2026-02-16T03:56:22.065" v="631" actId="478"/>
          <ac:spMkLst>
            <pc:docMk/>
            <pc:sldMk cId="4110824520" sldId="360"/>
            <ac:spMk id="11" creationId="{AD562FD1-C559-CD49-945E-B803D89554A3}"/>
          </ac:spMkLst>
        </pc:spChg>
        <pc:spChg chg="del">
          <ac:chgData name="Dr Parag D. Pawar" userId="45f730c0-1703-4ce0-909b-efb17736071d" providerId="ADAL" clId="{CD4D9D87-25C2-47DB-AE56-A86177B2B98E}" dt="2026-02-16T03:56:07.745" v="624" actId="478"/>
          <ac:spMkLst>
            <pc:docMk/>
            <pc:sldMk cId="4110824520" sldId="360"/>
            <ac:spMk id="12" creationId="{E1B271B2-8F6E-E932-37D0-5051DF4B371E}"/>
          </ac:spMkLst>
        </pc:spChg>
        <pc:spChg chg="add mod">
          <ac:chgData name="Dr Parag D. Pawar" userId="45f730c0-1703-4ce0-909b-efb17736071d" providerId="ADAL" clId="{CD4D9D87-25C2-47DB-AE56-A86177B2B98E}" dt="2026-02-16T04:06:31.391" v="1302" actId="113"/>
          <ac:spMkLst>
            <pc:docMk/>
            <pc:sldMk cId="4110824520" sldId="360"/>
            <ac:spMk id="13" creationId="{C87C7115-CBA0-3B76-2661-879F45CEF4D3}"/>
          </ac:spMkLst>
        </pc:spChg>
        <pc:spChg chg="del">
          <ac:chgData name="Dr Parag D. Pawar" userId="45f730c0-1703-4ce0-909b-efb17736071d" providerId="ADAL" clId="{CD4D9D87-25C2-47DB-AE56-A86177B2B98E}" dt="2026-02-16T03:56:19.635" v="630" actId="478"/>
          <ac:spMkLst>
            <pc:docMk/>
            <pc:sldMk cId="4110824520" sldId="360"/>
            <ac:spMk id="16" creationId="{FB3A85DC-37A2-455D-E991-30D62F725E64}"/>
          </ac:spMkLst>
        </pc:spChg>
        <pc:spChg chg="add mod">
          <ac:chgData name="Dr Parag D. Pawar" userId="45f730c0-1703-4ce0-909b-efb17736071d" providerId="ADAL" clId="{CD4D9D87-25C2-47DB-AE56-A86177B2B98E}" dt="2026-02-16T04:15:40.626" v="1572" actId="1036"/>
          <ac:spMkLst>
            <pc:docMk/>
            <pc:sldMk cId="4110824520" sldId="360"/>
            <ac:spMk id="17" creationId="{9E569FBA-A8AD-055D-902D-877FEAE6B221}"/>
          </ac:spMkLst>
        </pc:spChg>
        <pc:spChg chg="add mod">
          <ac:chgData name="Dr Parag D. Pawar" userId="45f730c0-1703-4ce0-909b-efb17736071d" providerId="ADAL" clId="{CD4D9D87-25C2-47DB-AE56-A86177B2B98E}" dt="2026-02-16T04:15:40.626" v="1572" actId="1036"/>
          <ac:spMkLst>
            <pc:docMk/>
            <pc:sldMk cId="4110824520" sldId="360"/>
            <ac:spMk id="18" creationId="{36C95417-8624-91CE-4794-79E774DD5C32}"/>
          </ac:spMkLst>
        </pc:spChg>
        <pc:spChg chg="add del mod">
          <ac:chgData name="Dr Parag D. Pawar" userId="45f730c0-1703-4ce0-909b-efb17736071d" providerId="ADAL" clId="{CD4D9D87-25C2-47DB-AE56-A86177B2B98E}" dt="2026-02-16T04:15:40.626" v="1572" actId="1036"/>
          <ac:spMkLst>
            <pc:docMk/>
            <pc:sldMk cId="4110824520" sldId="360"/>
            <ac:spMk id="19" creationId="{CCB0D0B5-F24C-798E-F3A1-D0A14D978401}"/>
          </ac:spMkLst>
        </pc:spChg>
        <pc:spChg chg="add mod">
          <ac:chgData name="Dr Parag D. Pawar" userId="45f730c0-1703-4ce0-909b-efb17736071d" providerId="ADAL" clId="{CD4D9D87-25C2-47DB-AE56-A86177B2B98E}" dt="2026-02-16T04:15:13.034" v="1553" actId="20577"/>
          <ac:spMkLst>
            <pc:docMk/>
            <pc:sldMk cId="4110824520" sldId="360"/>
            <ac:spMk id="20" creationId="{E971C1CF-DC80-6695-EAB4-E8CEE7335577}"/>
          </ac:spMkLst>
        </pc:spChg>
        <pc:spChg chg="add mod">
          <ac:chgData name="Dr Parag D. Pawar" userId="45f730c0-1703-4ce0-909b-efb17736071d" providerId="ADAL" clId="{CD4D9D87-25C2-47DB-AE56-A86177B2B98E}" dt="2026-02-16T04:06:42.809" v="1306" actId="1076"/>
          <ac:spMkLst>
            <pc:docMk/>
            <pc:sldMk cId="4110824520" sldId="360"/>
            <ac:spMk id="21" creationId="{4EFFC055-9F36-3948-0342-C1D0229919FB}"/>
          </ac:spMkLst>
        </pc:spChg>
        <pc:spChg chg="add del mod">
          <ac:chgData name="Dr Parag D. Pawar" userId="45f730c0-1703-4ce0-909b-efb17736071d" providerId="ADAL" clId="{CD4D9D87-25C2-47DB-AE56-A86177B2B98E}" dt="2026-02-16T04:12:54.442" v="1518" actId="478"/>
          <ac:spMkLst>
            <pc:docMk/>
            <pc:sldMk cId="4110824520" sldId="360"/>
            <ac:spMk id="22" creationId="{9EADE944-B8FF-DEA4-1B27-5B268C928975}"/>
          </ac:spMkLst>
        </pc:spChg>
        <pc:spChg chg="add del mod">
          <ac:chgData name="Dr Parag D. Pawar" userId="45f730c0-1703-4ce0-909b-efb17736071d" providerId="ADAL" clId="{CD4D9D87-25C2-47DB-AE56-A86177B2B98E}" dt="2026-02-16T04:09:45.636" v="1320" actId="478"/>
          <ac:spMkLst>
            <pc:docMk/>
            <pc:sldMk cId="4110824520" sldId="360"/>
            <ac:spMk id="23" creationId="{09D60005-73CA-35B4-08A6-B9ADA87E07B9}"/>
          </ac:spMkLst>
        </pc:spChg>
        <pc:spChg chg="add del mod">
          <ac:chgData name="Dr Parag D. Pawar" userId="45f730c0-1703-4ce0-909b-efb17736071d" providerId="ADAL" clId="{CD4D9D87-25C2-47DB-AE56-A86177B2B98E}" dt="2026-02-16T04:10:05.178" v="1324" actId="478"/>
          <ac:spMkLst>
            <pc:docMk/>
            <pc:sldMk cId="4110824520" sldId="360"/>
            <ac:spMk id="24" creationId="{A895B9DE-86E0-717E-CE27-2234839FCA96}"/>
          </ac:spMkLst>
        </pc:spChg>
        <pc:spChg chg="add del mod">
          <ac:chgData name="Dr Parag D. Pawar" userId="45f730c0-1703-4ce0-909b-efb17736071d" providerId="ADAL" clId="{CD4D9D87-25C2-47DB-AE56-A86177B2B98E}" dt="2026-02-16T04:12:44.840" v="1513" actId="478"/>
          <ac:spMkLst>
            <pc:docMk/>
            <pc:sldMk cId="4110824520" sldId="360"/>
            <ac:spMk id="25" creationId="{79AE4B36-A861-B559-C023-006C5BE2EEBB}"/>
          </ac:spMkLst>
        </pc:spChg>
        <pc:spChg chg="add mod">
          <ac:chgData name="Dr Parag D. Pawar" userId="45f730c0-1703-4ce0-909b-efb17736071d" providerId="ADAL" clId="{CD4D9D87-25C2-47DB-AE56-A86177B2B98E}" dt="2026-02-16T04:15:50.571" v="1576" actId="1076"/>
          <ac:spMkLst>
            <pc:docMk/>
            <pc:sldMk cId="4110824520" sldId="360"/>
            <ac:spMk id="26" creationId="{9814F88B-7377-E261-C7EB-7FC37F799B9E}"/>
          </ac:spMkLst>
        </pc:spChg>
        <pc:spChg chg="add mod">
          <ac:chgData name="Dr Parag D. Pawar" userId="45f730c0-1703-4ce0-909b-efb17736071d" providerId="ADAL" clId="{CD4D9D87-25C2-47DB-AE56-A86177B2B98E}" dt="2026-02-16T04:15:40.626" v="1572" actId="1036"/>
          <ac:spMkLst>
            <pc:docMk/>
            <pc:sldMk cId="4110824520" sldId="360"/>
            <ac:spMk id="27" creationId="{FCEDE03E-B184-A41F-2BE6-0385810323C2}"/>
          </ac:spMkLst>
        </pc:spChg>
        <pc:spChg chg="add del mod">
          <ac:chgData name="Dr Parag D. Pawar" userId="45f730c0-1703-4ce0-909b-efb17736071d" providerId="ADAL" clId="{CD4D9D87-25C2-47DB-AE56-A86177B2B98E}" dt="2026-02-16T04:13:31.850" v="1530" actId="478"/>
          <ac:spMkLst>
            <pc:docMk/>
            <pc:sldMk cId="4110824520" sldId="360"/>
            <ac:spMk id="29" creationId="{87B7FF91-1E49-3C42-EEEB-EDAB17FE9DCB}"/>
          </ac:spMkLst>
        </pc:spChg>
        <pc:spChg chg="add del mod">
          <ac:chgData name="Dr Parag D. Pawar" userId="45f730c0-1703-4ce0-909b-efb17736071d" providerId="ADAL" clId="{CD4D9D87-25C2-47DB-AE56-A86177B2B98E}" dt="2026-02-16T04:17:18.207" v="1644" actId="21"/>
          <ac:spMkLst>
            <pc:docMk/>
            <pc:sldMk cId="4110824520" sldId="360"/>
            <ac:spMk id="37" creationId="{5B21B0C0-AB21-9159-CED7-09FD96395C7D}"/>
          </ac:spMkLst>
        </pc:spChg>
        <pc:spChg chg="add del mod">
          <ac:chgData name="Dr Parag D. Pawar" userId="45f730c0-1703-4ce0-909b-efb17736071d" providerId="ADAL" clId="{CD4D9D87-25C2-47DB-AE56-A86177B2B98E}" dt="2026-02-16T04:17:18.207" v="1644" actId="21"/>
          <ac:spMkLst>
            <pc:docMk/>
            <pc:sldMk cId="4110824520" sldId="360"/>
            <ac:spMk id="38" creationId="{D167A652-1CD9-269C-A2C9-7AAEBC4219CB}"/>
          </ac:spMkLst>
        </pc:spChg>
        <pc:spChg chg="add del mod">
          <ac:chgData name="Dr Parag D. Pawar" userId="45f730c0-1703-4ce0-909b-efb17736071d" providerId="ADAL" clId="{CD4D9D87-25C2-47DB-AE56-A86177B2B98E}" dt="2026-02-16T04:17:18.207" v="1644" actId="21"/>
          <ac:spMkLst>
            <pc:docMk/>
            <pc:sldMk cId="4110824520" sldId="360"/>
            <ac:spMk id="39" creationId="{C04226CB-EA20-DD98-E4BE-56279B90105D}"/>
          </ac:spMkLst>
        </pc:spChg>
        <pc:spChg chg="add del mod">
          <ac:chgData name="Dr Parag D. Pawar" userId="45f730c0-1703-4ce0-909b-efb17736071d" providerId="ADAL" clId="{CD4D9D87-25C2-47DB-AE56-A86177B2B98E}" dt="2026-02-16T04:17:18.207" v="1644" actId="21"/>
          <ac:spMkLst>
            <pc:docMk/>
            <pc:sldMk cId="4110824520" sldId="360"/>
            <ac:spMk id="40" creationId="{AC73D577-E828-A431-2E42-ED3E93B61AA0}"/>
          </ac:spMkLst>
        </pc:spChg>
        <pc:spChg chg="add mod ord">
          <ac:chgData name="Dr Parag D. Pawar" userId="45f730c0-1703-4ce0-909b-efb17736071d" providerId="ADAL" clId="{CD4D9D87-25C2-47DB-AE56-A86177B2B98E}" dt="2026-02-16T04:29:15.351" v="1914" actId="1076"/>
          <ac:spMkLst>
            <pc:docMk/>
            <pc:sldMk cId="4110824520" sldId="360"/>
            <ac:spMk id="41" creationId="{27D194A7-0219-F0BD-E433-9475500CCEBB}"/>
          </ac:spMkLst>
        </pc:spChg>
        <pc:spChg chg="add mod ord">
          <ac:chgData name="Dr Parag D. Pawar" userId="45f730c0-1703-4ce0-909b-efb17736071d" providerId="ADAL" clId="{CD4D9D87-25C2-47DB-AE56-A86177B2B98E}" dt="2026-02-16T04:25:52.411" v="1886" actId="1076"/>
          <ac:spMkLst>
            <pc:docMk/>
            <pc:sldMk cId="4110824520" sldId="360"/>
            <ac:spMk id="42" creationId="{5B21B0C0-AB21-9159-CED7-09FD96395C7D}"/>
          </ac:spMkLst>
        </pc:spChg>
        <pc:spChg chg="add mod ord">
          <ac:chgData name="Dr Parag D. Pawar" userId="45f730c0-1703-4ce0-909b-efb17736071d" providerId="ADAL" clId="{CD4D9D87-25C2-47DB-AE56-A86177B2B98E}" dt="2026-02-16T04:25:52.411" v="1886" actId="1076"/>
          <ac:spMkLst>
            <pc:docMk/>
            <pc:sldMk cId="4110824520" sldId="360"/>
            <ac:spMk id="43" creationId="{D167A652-1CD9-269C-A2C9-7AAEBC4219CB}"/>
          </ac:spMkLst>
        </pc:spChg>
        <pc:spChg chg="add mod ord">
          <ac:chgData name="Dr Parag D. Pawar" userId="45f730c0-1703-4ce0-909b-efb17736071d" providerId="ADAL" clId="{CD4D9D87-25C2-47DB-AE56-A86177B2B98E}" dt="2026-02-16T04:26:14.140" v="1888" actId="1076"/>
          <ac:spMkLst>
            <pc:docMk/>
            <pc:sldMk cId="4110824520" sldId="360"/>
            <ac:spMk id="44" creationId="{C04226CB-EA20-DD98-E4BE-56279B90105D}"/>
          </ac:spMkLst>
        </pc:spChg>
        <pc:spChg chg="add mod ord">
          <ac:chgData name="Dr Parag D. Pawar" userId="45f730c0-1703-4ce0-909b-efb17736071d" providerId="ADAL" clId="{CD4D9D87-25C2-47DB-AE56-A86177B2B98E}" dt="2026-02-16T04:26:28.545" v="1891" actId="1076"/>
          <ac:spMkLst>
            <pc:docMk/>
            <pc:sldMk cId="4110824520" sldId="360"/>
            <ac:spMk id="45" creationId="{AC73D577-E828-A431-2E42-ED3E93B61AA0}"/>
          </ac:spMkLst>
        </pc:spChg>
        <pc:spChg chg="add mod ord">
          <ac:chgData name="Dr Parag D. Pawar" userId="45f730c0-1703-4ce0-909b-efb17736071d" providerId="ADAL" clId="{CD4D9D87-25C2-47DB-AE56-A86177B2B98E}" dt="2026-02-16T04:27:20.438" v="1903" actId="14100"/>
          <ac:spMkLst>
            <pc:docMk/>
            <pc:sldMk cId="4110824520" sldId="360"/>
            <ac:spMk id="46" creationId="{51FBE075-C329-8695-B820-E893267CCD73}"/>
          </ac:spMkLst>
        </pc:spChg>
        <pc:spChg chg="add mod ord">
          <ac:chgData name="Dr Parag D. Pawar" userId="45f730c0-1703-4ce0-909b-efb17736071d" providerId="ADAL" clId="{CD4D9D87-25C2-47DB-AE56-A86177B2B98E}" dt="2026-02-16T04:26:47.549" v="1894" actId="14100"/>
          <ac:spMkLst>
            <pc:docMk/>
            <pc:sldMk cId="4110824520" sldId="360"/>
            <ac:spMk id="47" creationId="{A6ADF49D-D166-65F8-66A0-4711F6E1DDBE}"/>
          </ac:spMkLst>
        </pc:spChg>
        <pc:spChg chg="add mod ord">
          <ac:chgData name="Dr Parag D. Pawar" userId="45f730c0-1703-4ce0-909b-efb17736071d" providerId="ADAL" clId="{CD4D9D87-25C2-47DB-AE56-A86177B2B98E}" dt="2026-02-16T04:27:10.139" v="1899" actId="1076"/>
          <ac:spMkLst>
            <pc:docMk/>
            <pc:sldMk cId="4110824520" sldId="360"/>
            <ac:spMk id="48" creationId="{C28CF14A-246A-C4A8-2FCE-E51ECACF17AF}"/>
          </ac:spMkLst>
        </pc:spChg>
        <pc:spChg chg="add mod ord">
          <ac:chgData name="Dr Parag D. Pawar" userId="45f730c0-1703-4ce0-909b-efb17736071d" providerId="ADAL" clId="{CD4D9D87-25C2-47DB-AE56-A86177B2B98E}" dt="2026-02-16T04:26:49.507" v="1895" actId="14100"/>
          <ac:spMkLst>
            <pc:docMk/>
            <pc:sldMk cId="4110824520" sldId="360"/>
            <ac:spMk id="49" creationId="{54BAEDFC-5238-1833-2012-A96A71D16338}"/>
          </ac:spMkLst>
        </pc:spChg>
        <pc:spChg chg="add mod ord">
          <ac:chgData name="Dr Parag D. Pawar" userId="45f730c0-1703-4ce0-909b-efb17736071d" providerId="ADAL" clId="{CD4D9D87-25C2-47DB-AE56-A86177B2B98E}" dt="2026-02-16T04:26:28.545" v="1891" actId="1076"/>
          <ac:spMkLst>
            <pc:docMk/>
            <pc:sldMk cId="4110824520" sldId="360"/>
            <ac:spMk id="50" creationId="{0B4C5133-179E-B5C2-CD1E-8F6C860EF7F1}"/>
          </ac:spMkLst>
        </pc:spChg>
        <pc:spChg chg="add mod ord">
          <ac:chgData name="Dr Parag D. Pawar" userId="45f730c0-1703-4ce0-909b-efb17736071d" providerId="ADAL" clId="{CD4D9D87-25C2-47DB-AE56-A86177B2B98E}" dt="2026-02-16T04:26:57.885" v="1898" actId="1076"/>
          <ac:spMkLst>
            <pc:docMk/>
            <pc:sldMk cId="4110824520" sldId="360"/>
            <ac:spMk id="51" creationId="{2F6069B8-01D2-252A-9125-BC8088404B41}"/>
          </ac:spMkLst>
        </pc:spChg>
        <pc:spChg chg="add mod">
          <ac:chgData name="Dr Parag D. Pawar" userId="45f730c0-1703-4ce0-909b-efb17736071d" providerId="ADAL" clId="{CD4D9D87-25C2-47DB-AE56-A86177B2B98E}" dt="2026-02-16T04:26:53.592" v="1897" actId="1076"/>
          <ac:spMkLst>
            <pc:docMk/>
            <pc:sldMk cId="4110824520" sldId="360"/>
            <ac:spMk id="52" creationId="{28B609DE-BF6E-C22D-39BE-4AA43E832001}"/>
          </ac:spMkLst>
        </pc:spChg>
        <pc:spChg chg="add mod">
          <ac:chgData name="Dr Parag D. Pawar" userId="45f730c0-1703-4ce0-909b-efb17736071d" providerId="ADAL" clId="{CD4D9D87-25C2-47DB-AE56-A86177B2B98E}" dt="2026-02-16T04:27:34.062" v="1913" actId="20577"/>
          <ac:spMkLst>
            <pc:docMk/>
            <pc:sldMk cId="4110824520" sldId="360"/>
            <ac:spMk id="53" creationId="{85DE621E-7DC4-260B-CAAF-AB4A28427DF8}"/>
          </ac:spMkLst>
        </pc:spChg>
        <pc:grpChg chg="del">
          <ac:chgData name="Dr Parag D. Pawar" userId="45f730c0-1703-4ce0-909b-efb17736071d" providerId="ADAL" clId="{CD4D9D87-25C2-47DB-AE56-A86177B2B98E}" dt="2026-02-16T03:56:22.065" v="631" actId="478"/>
          <ac:grpSpMkLst>
            <pc:docMk/>
            <pc:sldMk cId="4110824520" sldId="360"/>
            <ac:grpSpMk id="15" creationId="{753B5498-CD9F-9229-0379-E4114156A120}"/>
          </ac:grpSpMkLst>
        </pc:grpChg>
        <pc:graphicFrameChg chg="del modGraphic">
          <ac:chgData name="Dr Parag D. Pawar" userId="45f730c0-1703-4ce0-909b-efb17736071d" providerId="ADAL" clId="{CD4D9D87-25C2-47DB-AE56-A86177B2B98E}" dt="2026-02-16T03:56:17.772" v="629" actId="478"/>
          <ac:graphicFrameMkLst>
            <pc:docMk/>
            <pc:sldMk cId="4110824520" sldId="360"/>
            <ac:graphicFrameMk id="7" creationId="{78C462AC-C9EF-939F-2CCB-EF6DF3D2E19D}"/>
          </ac:graphicFrameMkLst>
        </pc:graphicFrameChg>
        <pc:picChg chg="del">
          <ac:chgData name="Dr Parag D. Pawar" userId="45f730c0-1703-4ce0-909b-efb17736071d" providerId="ADAL" clId="{CD4D9D87-25C2-47DB-AE56-A86177B2B98E}" dt="2026-02-16T03:56:13.147" v="626" actId="478"/>
          <ac:picMkLst>
            <pc:docMk/>
            <pc:sldMk cId="4110824520" sldId="360"/>
            <ac:picMk id="3" creationId="{757329A4-C4B9-146E-84D7-6A61C6272E74}"/>
          </ac:picMkLst>
        </pc:picChg>
        <pc:cxnChg chg="add">
          <ac:chgData name="Dr Parag D. Pawar" userId="45f730c0-1703-4ce0-909b-efb17736071d" providerId="ADAL" clId="{CD4D9D87-25C2-47DB-AE56-A86177B2B98E}" dt="2026-02-16T04:13:45.774" v="1531" actId="11529"/>
          <ac:cxnSpMkLst>
            <pc:docMk/>
            <pc:sldMk cId="4110824520" sldId="360"/>
            <ac:cxnSpMk id="33" creationId="{4ABDCAB2-8D74-8CCB-DEFC-4991AA6B872E}"/>
          </ac:cxnSpMkLst>
        </pc:cxnChg>
        <pc:cxnChg chg="add mod">
          <ac:chgData name="Dr Parag D. Pawar" userId="45f730c0-1703-4ce0-909b-efb17736071d" providerId="ADAL" clId="{CD4D9D87-25C2-47DB-AE56-A86177B2B98E}" dt="2026-02-16T04:13:56.398" v="1534" actId="14100"/>
          <ac:cxnSpMkLst>
            <pc:docMk/>
            <pc:sldMk cId="4110824520" sldId="360"/>
            <ac:cxnSpMk id="34" creationId="{37843898-CFD0-DA23-F719-AE8704435261}"/>
          </ac:cxnSpMkLst>
        </pc:cxnChg>
      </pc:sldChg>
      <pc:sldChg chg="add">
        <pc:chgData name="Dr Parag D. Pawar" userId="45f730c0-1703-4ce0-909b-efb17736071d" providerId="ADAL" clId="{CD4D9D87-25C2-47DB-AE56-A86177B2B98E}" dt="2026-02-11T13:30:52.484" v="315"/>
        <pc:sldMkLst>
          <pc:docMk/>
          <pc:sldMk cId="1075606404" sldId="361"/>
        </pc:sldMkLst>
      </pc:sldChg>
      <pc:sldChg chg="add">
        <pc:chgData name="Dr Parag D. Pawar" userId="45f730c0-1703-4ce0-909b-efb17736071d" providerId="ADAL" clId="{CD4D9D87-25C2-47DB-AE56-A86177B2B98E}" dt="2026-02-11T13:30:52.484" v="315"/>
        <pc:sldMkLst>
          <pc:docMk/>
          <pc:sldMk cId="1518698950" sldId="362"/>
        </pc:sldMkLst>
      </pc:sldChg>
      <pc:sldChg chg="add">
        <pc:chgData name="Dr Parag D. Pawar" userId="45f730c0-1703-4ce0-909b-efb17736071d" providerId="ADAL" clId="{CD4D9D87-25C2-47DB-AE56-A86177B2B98E}" dt="2026-02-11T13:30:52.484" v="315"/>
        <pc:sldMkLst>
          <pc:docMk/>
          <pc:sldMk cId="4004034031" sldId="363"/>
        </pc:sldMkLst>
      </pc:sldChg>
      <pc:sldChg chg="add">
        <pc:chgData name="Dr Parag D. Pawar" userId="45f730c0-1703-4ce0-909b-efb17736071d" providerId="ADAL" clId="{CD4D9D87-25C2-47DB-AE56-A86177B2B98E}" dt="2026-02-11T13:30:52.484" v="315"/>
        <pc:sldMkLst>
          <pc:docMk/>
          <pc:sldMk cId="3342500348" sldId="364"/>
        </pc:sldMkLst>
      </pc:sldChg>
      <pc:sldChg chg="add">
        <pc:chgData name="Dr Parag D. Pawar" userId="45f730c0-1703-4ce0-909b-efb17736071d" providerId="ADAL" clId="{CD4D9D87-25C2-47DB-AE56-A86177B2B98E}" dt="2026-02-11T13:30:52.484" v="315"/>
        <pc:sldMkLst>
          <pc:docMk/>
          <pc:sldMk cId="2588680477" sldId="365"/>
        </pc:sldMkLst>
      </pc:sldChg>
      <pc:sldChg chg="add">
        <pc:chgData name="Dr Parag D. Pawar" userId="45f730c0-1703-4ce0-909b-efb17736071d" providerId="ADAL" clId="{CD4D9D87-25C2-47DB-AE56-A86177B2B98E}" dt="2026-02-11T13:36:51.909" v="316"/>
        <pc:sldMkLst>
          <pc:docMk/>
          <pc:sldMk cId="998608918" sldId="366"/>
        </pc:sldMkLst>
      </pc:sldChg>
      <pc:sldChg chg="add">
        <pc:chgData name="Dr Parag D. Pawar" userId="45f730c0-1703-4ce0-909b-efb17736071d" providerId="ADAL" clId="{CD4D9D87-25C2-47DB-AE56-A86177B2B98E}" dt="2026-02-11T13:36:51.909" v="316"/>
        <pc:sldMkLst>
          <pc:docMk/>
          <pc:sldMk cId="1210443818" sldId="368"/>
        </pc:sldMkLst>
      </pc:sldChg>
      <pc:sldChg chg="add">
        <pc:chgData name="Dr Parag D. Pawar" userId="45f730c0-1703-4ce0-909b-efb17736071d" providerId="ADAL" clId="{CD4D9D87-25C2-47DB-AE56-A86177B2B98E}" dt="2026-02-11T13:36:51.909" v="316"/>
        <pc:sldMkLst>
          <pc:docMk/>
          <pc:sldMk cId="936396414" sldId="369"/>
        </pc:sldMkLst>
      </pc:sldChg>
      <pc:sldChg chg="add">
        <pc:chgData name="Dr Parag D. Pawar" userId="45f730c0-1703-4ce0-909b-efb17736071d" providerId="ADAL" clId="{CD4D9D87-25C2-47DB-AE56-A86177B2B98E}" dt="2026-02-11T13:36:51.909" v="316"/>
        <pc:sldMkLst>
          <pc:docMk/>
          <pc:sldMk cId="559176874" sldId="370"/>
        </pc:sldMkLst>
      </pc:sldChg>
      <pc:sldChg chg="add">
        <pc:chgData name="Dr Parag D. Pawar" userId="45f730c0-1703-4ce0-909b-efb17736071d" providerId="ADAL" clId="{CD4D9D87-25C2-47DB-AE56-A86177B2B98E}" dt="2026-02-11T13:36:51.909" v="316"/>
        <pc:sldMkLst>
          <pc:docMk/>
          <pc:sldMk cId="1218665874" sldId="371"/>
        </pc:sldMkLst>
      </pc:sldChg>
      <pc:sldChg chg="modSp add">
        <pc:chgData name="Dr Parag D. Pawar" userId="45f730c0-1703-4ce0-909b-efb17736071d" providerId="ADAL" clId="{CD4D9D87-25C2-47DB-AE56-A86177B2B98E}" dt="2026-02-16T04:40:22.444" v="1922" actId="207"/>
        <pc:sldMkLst>
          <pc:docMk/>
          <pc:sldMk cId="1764368267" sldId="374"/>
        </pc:sldMkLst>
        <pc:spChg chg="mod">
          <ac:chgData name="Dr Parag D. Pawar" userId="45f730c0-1703-4ce0-909b-efb17736071d" providerId="ADAL" clId="{CD4D9D87-25C2-47DB-AE56-A86177B2B98E}" dt="2026-02-16T04:40:11.484" v="1918" actId="2711"/>
          <ac:spMkLst>
            <pc:docMk/>
            <pc:sldMk cId="1764368267" sldId="374"/>
            <ac:spMk id="96" creationId="{AFEEF43F-E2DA-A272-8CA0-CC17AA8906B0}"/>
          </ac:spMkLst>
        </pc:spChg>
        <pc:spChg chg="mod">
          <ac:chgData name="Dr Parag D. Pawar" userId="45f730c0-1703-4ce0-909b-efb17736071d" providerId="ADAL" clId="{CD4D9D87-25C2-47DB-AE56-A86177B2B98E}" dt="2026-02-16T04:40:17.626" v="1920" actId="207"/>
          <ac:spMkLst>
            <pc:docMk/>
            <pc:sldMk cId="1764368267" sldId="374"/>
            <ac:spMk id="97" creationId="{4F871493-5BCE-57C3-A8C0-E568F44530AB}"/>
          </ac:spMkLst>
        </pc:spChg>
        <pc:spChg chg="mod">
          <ac:chgData name="Dr Parag D. Pawar" userId="45f730c0-1703-4ce0-909b-efb17736071d" providerId="ADAL" clId="{CD4D9D87-25C2-47DB-AE56-A86177B2B98E}" dt="2026-02-16T04:40:22.444" v="1922" actId="207"/>
          <ac:spMkLst>
            <pc:docMk/>
            <pc:sldMk cId="1764368267" sldId="374"/>
            <ac:spMk id="99" creationId="{97A228D7-8ED7-F308-3180-48B42B24668A}"/>
          </ac:spMkLst>
        </pc:spChg>
        <pc:spChg chg="mod">
          <ac:chgData name="Dr Parag D. Pawar" userId="45f730c0-1703-4ce0-909b-efb17736071d" providerId="ADAL" clId="{CD4D9D87-25C2-47DB-AE56-A86177B2B98E}" dt="2026-02-16T04:40:07.465" v="1916" actId="207"/>
          <ac:spMkLst>
            <pc:docMk/>
            <pc:sldMk cId="1764368267" sldId="374"/>
            <ac:spMk id="101" creationId="{D3B4A2D2-2683-8862-3858-B220CF4A8A42}"/>
          </ac:spMkLst>
        </pc:spChg>
      </pc:sldChg>
      <pc:sldChg chg="add">
        <pc:chgData name="Dr Parag D. Pawar" userId="45f730c0-1703-4ce0-909b-efb17736071d" providerId="ADAL" clId="{CD4D9D87-25C2-47DB-AE56-A86177B2B98E}" dt="2026-02-11T13:36:51.909" v="316"/>
        <pc:sldMkLst>
          <pc:docMk/>
          <pc:sldMk cId="1892206022" sldId="375"/>
        </pc:sldMkLst>
      </pc:sldChg>
      <pc:sldChg chg="add">
        <pc:chgData name="Dr Parag D. Pawar" userId="45f730c0-1703-4ce0-909b-efb17736071d" providerId="ADAL" clId="{CD4D9D87-25C2-47DB-AE56-A86177B2B98E}" dt="2026-02-11T13:36:51.909" v="316"/>
        <pc:sldMkLst>
          <pc:docMk/>
          <pc:sldMk cId="2695688532" sldId="376"/>
        </pc:sldMkLst>
      </pc:sldChg>
      <pc:sldChg chg="modSp add mod">
        <pc:chgData name="Dr Parag D. Pawar" userId="45f730c0-1703-4ce0-909b-efb17736071d" providerId="ADAL" clId="{CD4D9D87-25C2-47DB-AE56-A86177B2B98E}" dt="2026-02-16T04:54:52.029" v="1992" actId="1036"/>
        <pc:sldMkLst>
          <pc:docMk/>
          <pc:sldMk cId="1718338133" sldId="377"/>
        </pc:sldMkLst>
        <pc:spChg chg="mod">
          <ac:chgData name="Dr Parag D. Pawar" userId="45f730c0-1703-4ce0-909b-efb17736071d" providerId="ADAL" clId="{CD4D9D87-25C2-47DB-AE56-A86177B2B98E}" dt="2026-02-16T04:54:52.029" v="1992" actId="1036"/>
          <ac:spMkLst>
            <pc:docMk/>
            <pc:sldMk cId="1718338133" sldId="377"/>
            <ac:spMk id="9" creationId="{2C066FC2-5744-6AE5-CB3A-F83ED32561BD}"/>
          </ac:spMkLst>
        </pc:spChg>
        <pc:spChg chg="mod">
          <ac:chgData name="Dr Parag D. Pawar" userId="45f730c0-1703-4ce0-909b-efb17736071d" providerId="ADAL" clId="{CD4D9D87-25C2-47DB-AE56-A86177B2B98E}" dt="2026-02-16T04:54:52.029" v="1992" actId="1036"/>
          <ac:spMkLst>
            <pc:docMk/>
            <pc:sldMk cId="1718338133" sldId="377"/>
            <ac:spMk id="12" creationId="{EE0F4772-5BD3-80E0-F179-4DB349CC858E}"/>
          </ac:spMkLst>
        </pc:spChg>
        <pc:spChg chg="mod">
          <ac:chgData name="Dr Parag D. Pawar" userId="45f730c0-1703-4ce0-909b-efb17736071d" providerId="ADAL" clId="{CD4D9D87-25C2-47DB-AE56-A86177B2B98E}" dt="2026-02-16T04:54:43.904" v="1981" actId="20577"/>
          <ac:spMkLst>
            <pc:docMk/>
            <pc:sldMk cId="1718338133" sldId="377"/>
            <ac:spMk id="42" creationId="{9B016D2A-125A-1E48-C908-BB78FB5BD709}"/>
          </ac:spMkLst>
        </pc:spChg>
      </pc:sldChg>
      <pc:sldChg chg="add">
        <pc:chgData name="Dr Parag D. Pawar" userId="45f730c0-1703-4ce0-909b-efb17736071d" providerId="ADAL" clId="{CD4D9D87-25C2-47DB-AE56-A86177B2B98E}" dt="2026-02-11T13:36:51.909" v="316"/>
        <pc:sldMkLst>
          <pc:docMk/>
          <pc:sldMk cId="2895877104" sldId="378"/>
        </pc:sldMkLst>
      </pc:sldChg>
      <pc:sldChg chg="add">
        <pc:chgData name="Dr Parag D. Pawar" userId="45f730c0-1703-4ce0-909b-efb17736071d" providerId="ADAL" clId="{CD4D9D87-25C2-47DB-AE56-A86177B2B98E}" dt="2026-02-11T13:36:51.909" v="316"/>
        <pc:sldMkLst>
          <pc:docMk/>
          <pc:sldMk cId="982483176" sldId="379"/>
        </pc:sldMkLst>
      </pc:sldChg>
      <pc:sldChg chg="add">
        <pc:chgData name="Dr Parag D. Pawar" userId="45f730c0-1703-4ce0-909b-efb17736071d" providerId="ADAL" clId="{CD4D9D87-25C2-47DB-AE56-A86177B2B98E}" dt="2026-02-11T13:36:51.909" v="316"/>
        <pc:sldMkLst>
          <pc:docMk/>
          <pc:sldMk cId="3457559546" sldId="380"/>
        </pc:sldMkLst>
      </pc:sldChg>
      <pc:sldChg chg="modSp del mod">
        <pc:chgData name="Dr Parag D. Pawar" userId="45f730c0-1703-4ce0-909b-efb17736071d" providerId="ADAL" clId="{CD4D9D87-25C2-47DB-AE56-A86177B2B98E}" dt="2026-02-16T04:14:18.980" v="1535" actId="47"/>
        <pc:sldMkLst>
          <pc:docMk/>
          <pc:sldMk cId="2897231661" sldId="382"/>
        </pc:sldMkLst>
      </pc:sldChg>
      <pc:sldChg chg="modSp del mod">
        <pc:chgData name="Dr Parag D. Pawar" userId="45f730c0-1703-4ce0-909b-efb17736071d" providerId="ADAL" clId="{CD4D9D87-25C2-47DB-AE56-A86177B2B98E}" dt="2026-02-16T04:14:18.980" v="1535" actId="47"/>
        <pc:sldMkLst>
          <pc:docMk/>
          <pc:sldMk cId="4027057621" sldId="383"/>
        </pc:sldMkLst>
      </pc:sldChg>
      <pc:sldChg chg="addSp delSp modSp del mod delAnim modAnim">
        <pc:chgData name="Dr Parag D. Pawar" userId="45f730c0-1703-4ce0-909b-efb17736071d" providerId="ADAL" clId="{CD4D9D87-25C2-47DB-AE56-A86177B2B98E}" dt="2026-02-16T04:14:18.980" v="1535" actId="47"/>
        <pc:sldMkLst>
          <pc:docMk/>
          <pc:sldMk cId="4214735148" sldId="384"/>
        </pc:sldMkLst>
      </pc:sldChg>
      <pc:sldChg chg="delSp modSp del mod addAnim delAnim">
        <pc:chgData name="Dr Parag D. Pawar" userId="45f730c0-1703-4ce0-909b-efb17736071d" providerId="ADAL" clId="{CD4D9D87-25C2-47DB-AE56-A86177B2B98E}" dt="2026-02-16T04:14:18.980" v="1535" actId="47"/>
        <pc:sldMkLst>
          <pc:docMk/>
          <pc:sldMk cId="2201163754" sldId="386"/>
        </pc:sldMkLst>
        <pc:spChg chg="del">
          <ac:chgData name="Dr Parag D. Pawar" userId="45f730c0-1703-4ce0-909b-efb17736071d" providerId="ADAL" clId="{CD4D9D87-25C2-47DB-AE56-A86177B2B98E}" dt="2026-02-16T03:58:46.616" v="738" actId="478"/>
          <ac:spMkLst>
            <pc:docMk/>
            <pc:sldMk cId="2201163754" sldId="386"/>
            <ac:spMk id="11" creationId="{E0180BC7-4DBF-AEC6-58F8-FC812074A134}"/>
          </ac:spMkLst>
        </pc:spChg>
        <pc:spChg chg="del">
          <ac:chgData name="Dr Parag D. Pawar" userId="45f730c0-1703-4ce0-909b-efb17736071d" providerId="ADAL" clId="{CD4D9D87-25C2-47DB-AE56-A86177B2B98E}" dt="2026-02-16T03:58:47.794" v="740" actId="478"/>
          <ac:spMkLst>
            <pc:docMk/>
            <pc:sldMk cId="2201163754" sldId="386"/>
            <ac:spMk id="12" creationId="{2CC46E10-50DE-E081-ABBD-33CB9E9FB869}"/>
          </ac:spMkLst>
        </pc:spChg>
        <pc:spChg chg="del">
          <ac:chgData name="Dr Parag D. Pawar" userId="45f730c0-1703-4ce0-909b-efb17736071d" providerId="ADAL" clId="{CD4D9D87-25C2-47DB-AE56-A86177B2B98E}" dt="2026-02-16T03:58:45.740" v="737" actId="478"/>
          <ac:spMkLst>
            <pc:docMk/>
            <pc:sldMk cId="2201163754" sldId="386"/>
            <ac:spMk id="21" creationId="{CF41C67B-4C94-25C6-576A-7A9113731242}"/>
          </ac:spMkLst>
        </pc:spChg>
        <pc:spChg chg="del">
          <ac:chgData name="Dr Parag D. Pawar" userId="45f730c0-1703-4ce0-909b-efb17736071d" providerId="ADAL" clId="{CD4D9D87-25C2-47DB-AE56-A86177B2B98E}" dt="2026-02-16T03:58:47.159" v="739" actId="478"/>
          <ac:spMkLst>
            <pc:docMk/>
            <pc:sldMk cId="2201163754" sldId="386"/>
            <ac:spMk id="49" creationId="{207496E7-A13C-7E27-CFD4-963C68214848}"/>
          </ac:spMkLst>
        </pc:spChg>
        <pc:spChg chg="del">
          <ac:chgData name="Dr Parag D. Pawar" userId="45f730c0-1703-4ce0-909b-efb17736071d" providerId="ADAL" clId="{CD4D9D87-25C2-47DB-AE56-A86177B2B98E}" dt="2026-02-16T03:58:48.208" v="741" actId="478"/>
          <ac:spMkLst>
            <pc:docMk/>
            <pc:sldMk cId="2201163754" sldId="386"/>
            <ac:spMk id="50" creationId="{DBFFD4A4-41F4-6A94-01D2-D141987C1E04}"/>
          </ac:spMkLst>
        </pc:spChg>
        <pc:picChg chg="del mod">
          <ac:chgData name="Dr Parag D. Pawar" userId="45f730c0-1703-4ce0-909b-efb17736071d" providerId="ADAL" clId="{CD4D9D87-25C2-47DB-AE56-A86177B2B98E}" dt="2026-02-16T03:58:43.424" v="736" actId="478"/>
          <ac:picMkLst>
            <pc:docMk/>
            <pc:sldMk cId="2201163754" sldId="386"/>
            <ac:picMk id="51" creationId="{454475EA-ACC2-19F4-A70C-6D423FFBFD32}"/>
          </ac:picMkLst>
        </pc:picChg>
      </pc:sldChg>
      <pc:sldChg chg="add">
        <pc:chgData name="Dr Parag D. Pawar" userId="45f730c0-1703-4ce0-909b-efb17736071d" providerId="ADAL" clId="{CD4D9D87-25C2-47DB-AE56-A86177B2B98E}" dt="2026-02-11T13:36:51.909" v="316"/>
        <pc:sldMkLst>
          <pc:docMk/>
          <pc:sldMk cId="170939200" sldId="402"/>
        </pc:sldMkLst>
      </pc:sldChg>
      <pc:sldChg chg="del">
        <pc:chgData name="Dr Parag D. Pawar" userId="45f730c0-1703-4ce0-909b-efb17736071d" providerId="ADAL" clId="{CD4D9D87-25C2-47DB-AE56-A86177B2B98E}" dt="2026-02-16T04:14:18.980" v="1535" actId="47"/>
        <pc:sldMkLst>
          <pc:docMk/>
          <pc:sldMk cId="3384919864" sldId="434"/>
        </pc:sldMkLst>
      </pc:sldChg>
      <pc:sldChg chg="addSp delSp modSp add del mod ord addAnim delAnim modAnim">
        <pc:chgData name="Dr Parag D. Pawar" userId="45f730c0-1703-4ce0-909b-efb17736071d" providerId="ADAL" clId="{CD4D9D87-25C2-47DB-AE56-A86177B2B98E}" dt="2026-02-16T04:14:18.980" v="1535" actId="47"/>
        <pc:sldMkLst>
          <pc:docMk/>
          <pc:sldMk cId="2594103062" sldId="435"/>
        </pc:sldMkLst>
      </pc:sldChg>
      <pc:sldChg chg="modSp add del mod">
        <pc:chgData name="Dr Parag D. Pawar" userId="45f730c0-1703-4ce0-909b-efb17736071d" providerId="ADAL" clId="{CD4D9D87-25C2-47DB-AE56-A86177B2B98E}" dt="2026-02-16T04:14:18.980" v="1535" actId="47"/>
        <pc:sldMkLst>
          <pc:docMk/>
          <pc:sldMk cId="3106492742" sldId="436"/>
        </pc:sldMkLst>
      </pc:sldChg>
      <pc:sldChg chg="addSp modSp add del mod addAnim delAnim modAnim">
        <pc:chgData name="Dr Parag D. Pawar" userId="45f730c0-1703-4ce0-909b-efb17736071d" providerId="ADAL" clId="{CD4D9D87-25C2-47DB-AE56-A86177B2B98E}" dt="2026-02-16T04:14:18.980" v="1535" actId="47"/>
        <pc:sldMkLst>
          <pc:docMk/>
          <pc:sldMk cId="1703680163" sldId="437"/>
        </pc:sldMkLst>
      </pc:sldChg>
      <pc:sldChg chg="modSp add del mod addAnim delAnim">
        <pc:chgData name="Dr Parag D. Pawar" userId="45f730c0-1703-4ce0-909b-efb17736071d" providerId="ADAL" clId="{CD4D9D87-25C2-47DB-AE56-A86177B2B98E}" dt="2026-02-16T04:14:18.980" v="1535" actId="47"/>
        <pc:sldMkLst>
          <pc:docMk/>
          <pc:sldMk cId="3834986530" sldId="438"/>
        </pc:sldMkLst>
      </pc:sldChg>
      <pc:sldChg chg="add del">
        <pc:chgData name="Dr Parag D. Pawar" userId="45f730c0-1703-4ce0-909b-efb17736071d" providerId="ADAL" clId="{CD4D9D87-25C2-47DB-AE56-A86177B2B98E}" dt="2026-02-16T04:14:18.980" v="1535" actId="47"/>
        <pc:sldMkLst>
          <pc:docMk/>
          <pc:sldMk cId="3260968411" sldId="439"/>
        </pc:sldMkLst>
      </pc:sldChg>
      <pc:sldChg chg="modSp add del mod">
        <pc:chgData name="Dr Parag D. Pawar" userId="45f730c0-1703-4ce0-909b-efb17736071d" providerId="ADAL" clId="{CD4D9D87-25C2-47DB-AE56-A86177B2B98E}" dt="2026-02-16T04:14:18.980" v="1535" actId="47"/>
        <pc:sldMkLst>
          <pc:docMk/>
          <pc:sldMk cId="1167023743" sldId="440"/>
        </pc:sldMkLst>
      </pc:sldChg>
      <pc:sldChg chg="modSp add del mod">
        <pc:chgData name="Dr Parag D. Pawar" userId="45f730c0-1703-4ce0-909b-efb17736071d" providerId="ADAL" clId="{CD4D9D87-25C2-47DB-AE56-A86177B2B98E}" dt="2026-02-16T04:14:18.980" v="1535" actId="47"/>
        <pc:sldMkLst>
          <pc:docMk/>
          <pc:sldMk cId="374503715" sldId="441"/>
        </pc:sldMkLst>
      </pc:sldChg>
      <pc:sldChg chg="modSp add del mod">
        <pc:chgData name="Dr Parag D. Pawar" userId="45f730c0-1703-4ce0-909b-efb17736071d" providerId="ADAL" clId="{CD4D9D87-25C2-47DB-AE56-A86177B2B98E}" dt="2026-02-16T04:14:18.980" v="1535" actId="47"/>
        <pc:sldMkLst>
          <pc:docMk/>
          <pc:sldMk cId="1744019678" sldId="442"/>
        </pc:sldMkLst>
      </pc:sldChg>
      <pc:sldChg chg="addSp delSp modSp add del mod addAnim delAnim modAnim">
        <pc:chgData name="Dr Parag D. Pawar" userId="45f730c0-1703-4ce0-909b-efb17736071d" providerId="ADAL" clId="{CD4D9D87-25C2-47DB-AE56-A86177B2B98E}" dt="2026-02-16T04:14:18.980" v="1535" actId="47"/>
        <pc:sldMkLst>
          <pc:docMk/>
          <pc:sldMk cId="2712583983" sldId="443"/>
        </pc:sldMkLst>
      </pc:sldChg>
      <pc:sldChg chg="modSp add del mod">
        <pc:chgData name="Dr Parag D. Pawar" userId="45f730c0-1703-4ce0-909b-efb17736071d" providerId="ADAL" clId="{CD4D9D87-25C2-47DB-AE56-A86177B2B98E}" dt="2026-02-16T04:14:18.980" v="1535" actId="47"/>
        <pc:sldMkLst>
          <pc:docMk/>
          <pc:sldMk cId="1791889787" sldId="444"/>
        </pc:sldMkLst>
      </pc:sldChg>
      <pc:sldChg chg="add del">
        <pc:chgData name="Dr Parag D. Pawar" userId="45f730c0-1703-4ce0-909b-efb17736071d" providerId="ADAL" clId="{CD4D9D87-25C2-47DB-AE56-A86177B2B98E}" dt="2026-02-16T04:45:46.192" v="1923" actId="2696"/>
        <pc:sldMkLst>
          <pc:docMk/>
          <pc:sldMk cId="34400593" sldId="452"/>
        </pc:sldMkLst>
      </pc:sldChg>
      <pc:sldChg chg="add del">
        <pc:chgData name="Dr Parag D. Pawar" userId="45f730c0-1703-4ce0-909b-efb17736071d" providerId="ADAL" clId="{CD4D9D87-25C2-47DB-AE56-A86177B2B98E}" dt="2026-02-16T04:45:46.192" v="1923" actId="2696"/>
        <pc:sldMkLst>
          <pc:docMk/>
          <pc:sldMk cId="3482307864" sldId="453"/>
        </pc:sldMkLst>
      </pc:sldChg>
      <pc:sldChg chg="add del">
        <pc:chgData name="Dr Parag D. Pawar" userId="45f730c0-1703-4ce0-909b-efb17736071d" providerId="ADAL" clId="{CD4D9D87-25C2-47DB-AE56-A86177B2B98E}" dt="2026-02-16T04:45:46.192" v="1923" actId="2696"/>
        <pc:sldMkLst>
          <pc:docMk/>
          <pc:sldMk cId="3857017948" sldId="454"/>
        </pc:sldMkLst>
      </pc:sldChg>
      <pc:sldChg chg="add del">
        <pc:chgData name="Dr Parag D. Pawar" userId="45f730c0-1703-4ce0-909b-efb17736071d" providerId="ADAL" clId="{CD4D9D87-25C2-47DB-AE56-A86177B2B98E}" dt="2026-02-16T04:45:46.192" v="1923" actId="2696"/>
        <pc:sldMkLst>
          <pc:docMk/>
          <pc:sldMk cId="2601719611" sldId="455"/>
        </pc:sldMkLst>
      </pc:sldChg>
      <pc:sldChg chg="modSp add mod">
        <pc:chgData name="Dr Parag D. Pawar" userId="45f730c0-1703-4ce0-909b-efb17736071d" providerId="ADAL" clId="{CD4D9D87-25C2-47DB-AE56-A86177B2B98E}" dt="2026-02-16T04:45:54.209" v="1924" actId="207"/>
        <pc:sldMkLst>
          <pc:docMk/>
          <pc:sldMk cId="436493987" sldId="456"/>
        </pc:sldMkLst>
        <pc:spChg chg="mod">
          <ac:chgData name="Dr Parag D. Pawar" userId="45f730c0-1703-4ce0-909b-efb17736071d" providerId="ADAL" clId="{CD4D9D87-25C2-47DB-AE56-A86177B2B98E}" dt="2026-02-16T04:45:54.209" v="1924" actId="207"/>
          <ac:spMkLst>
            <pc:docMk/>
            <pc:sldMk cId="436493987" sldId="456"/>
            <ac:spMk id="2" creationId="{37BA726D-D5A4-F5D9-AFDE-A7FDB5BC4A68}"/>
          </ac:spMkLst>
        </pc:spChg>
      </pc:sldChg>
      <pc:sldChg chg="add">
        <pc:chgData name="Dr Parag D. Pawar" userId="45f730c0-1703-4ce0-909b-efb17736071d" providerId="ADAL" clId="{CD4D9D87-25C2-47DB-AE56-A86177B2B98E}" dt="2026-02-11T13:37:55.362" v="317"/>
        <pc:sldMkLst>
          <pc:docMk/>
          <pc:sldMk cId="688750972" sldId="457"/>
        </pc:sldMkLst>
      </pc:sldChg>
      <pc:sldChg chg="add">
        <pc:chgData name="Dr Parag D. Pawar" userId="45f730c0-1703-4ce0-909b-efb17736071d" providerId="ADAL" clId="{CD4D9D87-25C2-47DB-AE56-A86177B2B98E}" dt="2026-02-11T13:37:55.362" v="317"/>
        <pc:sldMkLst>
          <pc:docMk/>
          <pc:sldMk cId="1678324713" sldId="458"/>
        </pc:sldMkLst>
      </pc:sldChg>
      <pc:sldChg chg="add">
        <pc:chgData name="Dr Parag D. Pawar" userId="45f730c0-1703-4ce0-909b-efb17736071d" providerId="ADAL" clId="{CD4D9D87-25C2-47DB-AE56-A86177B2B98E}" dt="2026-02-11T13:37:55.362" v="317"/>
        <pc:sldMkLst>
          <pc:docMk/>
          <pc:sldMk cId="4027866080" sldId="459"/>
        </pc:sldMkLst>
      </pc:sldChg>
      <pc:sldChg chg="add">
        <pc:chgData name="Dr Parag D. Pawar" userId="45f730c0-1703-4ce0-909b-efb17736071d" providerId="ADAL" clId="{CD4D9D87-25C2-47DB-AE56-A86177B2B98E}" dt="2026-02-11T13:37:55.362" v="317"/>
        <pc:sldMkLst>
          <pc:docMk/>
          <pc:sldMk cId="214149708" sldId="460"/>
        </pc:sldMkLst>
      </pc:sldChg>
      <pc:sldChg chg="add">
        <pc:chgData name="Dr Parag D. Pawar" userId="45f730c0-1703-4ce0-909b-efb17736071d" providerId="ADAL" clId="{CD4D9D87-25C2-47DB-AE56-A86177B2B98E}" dt="2026-02-11T13:37:55.362" v="317"/>
        <pc:sldMkLst>
          <pc:docMk/>
          <pc:sldMk cId="3360133119" sldId="461"/>
        </pc:sldMkLst>
      </pc:sldChg>
      <pc:sldChg chg="add">
        <pc:chgData name="Dr Parag D. Pawar" userId="45f730c0-1703-4ce0-909b-efb17736071d" providerId="ADAL" clId="{CD4D9D87-25C2-47DB-AE56-A86177B2B98E}" dt="2026-02-11T13:37:55.362" v="317"/>
        <pc:sldMkLst>
          <pc:docMk/>
          <pc:sldMk cId="4051372710" sldId="462"/>
        </pc:sldMkLst>
      </pc:sldChg>
      <pc:sldChg chg="modSp add mod">
        <pc:chgData name="Dr Parag D. Pawar" userId="45f730c0-1703-4ce0-909b-efb17736071d" providerId="ADAL" clId="{CD4D9D87-25C2-47DB-AE56-A86177B2B98E}" dt="2026-02-16T04:46:02.606" v="1925" actId="207"/>
        <pc:sldMkLst>
          <pc:docMk/>
          <pc:sldMk cId="1006617908" sldId="463"/>
        </pc:sldMkLst>
        <pc:spChg chg="mod">
          <ac:chgData name="Dr Parag D. Pawar" userId="45f730c0-1703-4ce0-909b-efb17736071d" providerId="ADAL" clId="{CD4D9D87-25C2-47DB-AE56-A86177B2B98E}" dt="2026-02-16T04:46:02.606" v="1925" actId="207"/>
          <ac:spMkLst>
            <pc:docMk/>
            <pc:sldMk cId="1006617908" sldId="463"/>
            <ac:spMk id="2" creationId="{548E46DC-9070-4D05-81A0-3CABEB72EFB0}"/>
          </ac:spMkLst>
        </pc:spChg>
      </pc:sldChg>
      <pc:sldChg chg="modSp add mod">
        <pc:chgData name="Dr Parag D. Pawar" userId="45f730c0-1703-4ce0-909b-efb17736071d" providerId="ADAL" clId="{CD4D9D87-25C2-47DB-AE56-A86177B2B98E}" dt="2026-02-16T04:46:12.428" v="1926" actId="207"/>
        <pc:sldMkLst>
          <pc:docMk/>
          <pc:sldMk cId="2966985108" sldId="470"/>
        </pc:sldMkLst>
        <pc:spChg chg="mod">
          <ac:chgData name="Dr Parag D. Pawar" userId="45f730c0-1703-4ce0-909b-efb17736071d" providerId="ADAL" clId="{CD4D9D87-25C2-47DB-AE56-A86177B2B98E}" dt="2026-02-16T04:46:12.428" v="1926" actId="207"/>
          <ac:spMkLst>
            <pc:docMk/>
            <pc:sldMk cId="2966985108" sldId="470"/>
            <ac:spMk id="2" creationId="{37BA726D-D5A4-F5D9-AFDE-A7FDB5BC4A68}"/>
          </ac:spMkLst>
        </pc:spChg>
      </pc:sldChg>
      <pc:sldChg chg="add del">
        <pc:chgData name="Dr Parag D. Pawar" userId="45f730c0-1703-4ce0-909b-efb17736071d" providerId="ADAL" clId="{CD4D9D87-25C2-47DB-AE56-A86177B2B98E}" dt="2026-02-16T04:49:36.832" v="1928" actId="47"/>
        <pc:sldMkLst>
          <pc:docMk/>
          <pc:sldMk cId="1574745799" sldId="475"/>
        </pc:sldMkLst>
      </pc:sldChg>
      <pc:sldChg chg="del">
        <pc:chgData name="Dr Parag D. Pawar" userId="45f730c0-1703-4ce0-909b-efb17736071d" providerId="ADAL" clId="{CD4D9D87-25C2-47DB-AE56-A86177B2B98E}" dt="2026-02-16T04:14:18.980" v="1535" actId="47"/>
        <pc:sldMkLst>
          <pc:docMk/>
          <pc:sldMk cId="3540629864" sldId="485"/>
        </pc:sldMkLst>
      </pc:sldChg>
      <pc:sldChg chg="add">
        <pc:chgData name="Dr Parag D. Pawar" userId="45f730c0-1703-4ce0-909b-efb17736071d" providerId="ADAL" clId="{CD4D9D87-25C2-47DB-AE56-A86177B2B98E}" dt="2026-02-16T03:55:57.831" v="621" actId="2890"/>
        <pc:sldMkLst>
          <pc:docMk/>
          <pc:sldMk cId="1975602015" sldId="486"/>
        </pc:sldMkLst>
      </pc:sldChg>
      <pc:sldChg chg="modSp new del mod">
        <pc:chgData name="Dr Parag D. Pawar" userId="45f730c0-1703-4ce0-909b-efb17736071d" providerId="ADAL" clId="{CD4D9D87-25C2-47DB-AE56-A86177B2B98E}" dt="2026-02-16T04:22:27.834" v="1871" actId="2696"/>
        <pc:sldMkLst>
          <pc:docMk/>
          <pc:sldMk cId="789656730" sldId="487"/>
        </pc:sldMkLst>
        <pc:spChg chg="mod">
          <ac:chgData name="Dr Parag D. Pawar" userId="45f730c0-1703-4ce0-909b-efb17736071d" providerId="ADAL" clId="{CD4D9D87-25C2-47DB-AE56-A86177B2B98E}" dt="2026-02-16T04:22:22.893" v="1870" actId="20577"/>
          <ac:spMkLst>
            <pc:docMk/>
            <pc:sldMk cId="789656730" sldId="487"/>
            <ac:spMk id="2" creationId="{F7DDE99C-61FA-8FAB-3454-599EB9A4291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590C40-380F-467F-B2E8-E7180F29145A}" type="datetimeFigureOut">
              <a:rPr lang="en-US" smtClean="0"/>
              <a:t>2/17/2026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8F0A6D-EEA4-4712-949D-959F890BC799}" type="slidenum">
              <a:rPr lang="en-US" smtClean="0"/>
              <a:t>‹#›</a:t>
            </a:fld>
            <a:endParaRPr lang="en-US"/>
          </a:p>
        </p:txBody>
      </p:sp>
    </p:spTree>
    <p:extLst>
      <p:ext uri="{BB962C8B-B14F-4D97-AF65-F5344CB8AC3E}">
        <p14:creationId xmlns:p14="http://schemas.microsoft.com/office/powerpoint/2010/main" val="5990845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BBF5B-9B04-F6DF-E291-C3826A0080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842A99-FDCC-8AE7-718B-1A52E8668F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A8CBC6-385A-3A95-7160-6EDB434FF36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BA573A6-9C05-C628-9B7B-F44950C5F55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CE83F6-3A65-482C-B878-5103AB5386B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86747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8F6D9-433D-9FCD-1371-1FFC5B22C8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576D57-1E42-FEF9-0046-F55DAD532E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05FED1-DC2E-CA26-77D3-B561CC9C6BE1}"/>
              </a:ext>
            </a:extLst>
          </p:cNvPr>
          <p:cNvSpPr>
            <a:spLocks noGrp="1"/>
          </p:cNvSpPr>
          <p:nvPr>
            <p:ph type="dt" sz="half" idx="10"/>
          </p:nvPr>
        </p:nvSpPr>
        <p:spPr/>
        <p:txBody>
          <a:bodyPr/>
          <a:lstStyle/>
          <a:p>
            <a:fld id="{4C5D2172-B066-42B6-872E-3CB95A0AB1F6}" type="datetimeFigureOut">
              <a:rPr lang="en-US" smtClean="0"/>
              <a:t>2/17/2026</a:t>
            </a:fld>
            <a:endParaRPr lang="en-US"/>
          </a:p>
        </p:txBody>
      </p:sp>
      <p:sp>
        <p:nvSpPr>
          <p:cNvPr id="5" name="Footer Placeholder 4">
            <a:extLst>
              <a:ext uri="{FF2B5EF4-FFF2-40B4-BE49-F238E27FC236}">
                <a16:creationId xmlns:a16="http://schemas.microsoft.com/office/drawing/2014/main" id="{4762C593-CC40-D16B-0A92-941477A9C7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7334F8-28C8-6190-4C7A-46BE2551FB57}"/>
              </a:ext>
            </a:extLst>
          </p:cNvPr>
          <p:cNvSpPr>
            <a:spLocks noGrp="1"/>
          </p:cNvSpPr>
          <p:nvPr>
            <p:ph type="sldNum" sz="quarter" idx="12"/>
          </p:nvPr>
        </p:nvSpPr>
        <p:spPr/>
        <p:txBody>
          <a:bodyPr/>
          <a:lstStyle/>
          <a:p>
            <a:fld id="{BDEF38E1-261C-4829-94EB-E5042C7C3394}" type="slidenum">
              <a:rPr lang="en-US" smtClean="0"/>
              <a:t>‹#›</a:t>
            </a:fld>
            <a:endParaRPr lang="en-US"/>
          </a:p>
        </p:txBody>
      </p:sp>
    </p:spTree>
    <p:extLst>
      <p:ext uri="{BB962C8B-B14F-4D97-AF65-F5344CB8AC3E}">
        <p14:creationId xmlns:p14="http://schemas.microsoft.com/office/powerpoint/2010/main" val="3347689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0CAC5-CD37-F867-6192-C949474995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0853604-94B5-CB17-2771-A0C924832C7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76DCE7-2FBC-1748-AAC8-E7540469A624}"/>
              </a:ext>
            </a:extLst>
          </p:cNvPr>
          <p:cNvSpPr>
            <a:spLocks noGrp="1"/>
          </p:cNvSpPr>
          <p:nvPr>
            <p:ph type="dt" sz="half" idx="10"/>
          </p:nvPr>
        </p:nvSpPr>
        <p:spPr/>
        <p:txBody>
          <a:bodyPr/>
          <a:lstStyle/>
          <a:p>
            <a:fld id="{4C5D2172-B066-42B6-872E-3CB95A0AB1F6}" type="datetimeFigureOut">
              <a:rPr lang="en-US" smtClean="0"/>
              <a:t>2/17/2026</a:t>
            </a:fld>
            <a:endParaRPr lang="en-US"/>
          </a:p>
        </p:txBody>
      </p:sp>
      <p:sp>
        <p:nvSpPr>
          <p:cNvPr id="5" name="Footer Placeholder 4">
            <a:extLst>
              <a:ext uri="{FF2B5EF4-FFF2-40B4-BE49-F238E27FC236}">
                <a16:creationId xmlns:a16="http://schemas.microsoft.com/office/drawing/2014/main" id="{BC0531F0-1E5F-E267-722F-1A4714419D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7733FD-4898-0238-3ABB-8FF1D8AE645B}"/>
              </a:ext>
            </a:extLst>
          </p:cNvPr>
          <p:cNvSpPr>
            <a:spLocks noGrp="1"/>
          </p:cNvSpPr>
          <p:nvPr>
            <p:ph type="sldNum" sz="quarter" idx="12"/>
          </p:nvPr>
        </p:nvSpPr>
        <p:spPr/>
        <p:txBody>
          <a:bodyPr/>
          <a:lstStyle/>
          <a:p>
            <a:fld id="{BDEF38E1-261C-4829-94EB-E5042C7C3394}" type="slidenum">
              <a:rPr lang="en-US" smtClean="0"/>
              <a:t>‹#›</a:t>
            </a:fld>
            <a:endParaRPr lang="en-US"/>
          </a:p>
        </p:txBody>
      </p:sp>
    </p:spTree>
    <p:extLst>
      <p:ext uri="{BB962C8B-B14F-4D97-AF65-F5344CB8AC3E}">
        <p14:creationId xmlns:p14="http://schemas.microsoft.com/office/powerpoint/2010/main" val="1343264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4F1B78-415C-335C-90B0-0A7C6BEECC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67350C0-BEFD-B8FB-DE09-0170706F087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7DFC31-6E76-0879-B3EE-E2EF6AAE5F71}"/>
              </a:ext>
            </a:extLst>
          </p:cNvPr>
          <p:cNvSpPr>
            <a:spLocks noGrp="1"/>
          </p:cNvSpPr>
          <p:nvPr>
            <p:ph type="dt" sz="half" idx="10"/>
          </p:nvPr>
        </p:nvSpPr>
        <p:spPr/>
        <p:txBody>
          <a:bodyPr/>
          <a:lstStyle/>
          <a:p>
            <a:fld id="{4C5D2172-B066-42B6-872E-3CB95A0AB1F6}" type="datetimeFigureOut">
              <a:rPr lang="en-US" smtClean="0"/>
              <a:t>2/17/2026</a:t>
            </a:fld>
            <a:endParaRPr lang="en-US"/>
          </a:p>
        </p:txBody>
      </p:sp>
      <p:sp>
        <p:nvSpPr>
          <p:cNvPr id="5" name="Footer Placeholder 4">
            <a:extLst>
              <a:ext uri="{FF2B5EF4-FFF2-40B4-BE49-F238E27FC236}">
                <a16:creationId xmlns:a16="http://schemas.microsoft.com/office/drawing/2014/main" id="{11C9E808-F47B-32A9-D83A-60E8B93BED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A8CFE5-801F-C96D-7414-92898D0288DD}"/>
              </a:ext>
            </a:extLst>
          </p:cNvPr>
          <p:cNvSpPr>
            <a:spLocks noGrp="1"/>
          </p:cNvSpPr>
          <p:nvPr>
            <p:ph type="sldNum" sz="quarter" idx="12"/>
          </p:nvPr>
        </p:nvSpPr>
        <p:spPr/>
        <p:txBody>
          <a:bodyPr/>
          <a:lstStyle/>
          <a:p>
            <a:fld id="{BDEF38E1-261C-4829-94EB-E5042C7C3394}" type="slidenum">
              <a:rPr lang="en-US" smtClean="0"/>
              <a:t>‹#›</a:t>
            </a:fld>
            <a:endParaRPr lang="en-US"/>
          </a:p>
        </p:txBody>
      </p:sp>
    </p:spTree>
    <p:extLst>
      <p:ext uri="{BB962C8B-B14F-4D97-AF65-F5344CB8AC3E}">
        <p14:creationId xmlns:p14="http://schemas.microsoft.com/office/powerpoint/2010/main" val="9267351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2/17/2026</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1600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2/17/2026</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81296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2/17/2026</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94894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2/17/2026</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607154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2/17/2026</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23358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2/17/2026</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02559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2/17/2026</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728209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2/17/2026</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48755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0CF8B-79E3-327D-BE10-75A66EF399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BFD811-EBEC-A270-B6E0-0245AD78FF2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26D39-7B87-DE1A-5773-802CCC8FE3CF}"/>
              </a:ext>
            </a:extLst>
          </p:cNvPr>
          <p:cNvSpPr>
            <a:spLocks noGrp="1"/>
          </p:cNvSpPr>
          <p:nvPr>
            <p:ph type="dt" sz="half" idx="10"/>
          </p:nvPr>
        </p:nvSpPr>
        <p:spPr/>
        <p:txBody>
          <a:bodyPr/>
          <a:lstStyle/>
          <a:p>
            <a:fld id="{4C5D2172-B066-42B6-872E-3CB95A0AB1F6}" type="datetimeFigureOut">
              <a:rPr lang="en-US" smtClean="0"/>
              <a:t>2/17/2026</a:t>
            </a:fld>
            <a:endParaRPr lang="en-US"/>
          </a:p>
        </p:txBody>
      </p:sp>
      <p:sp>
        <p:nvSpPr>
          <p:cNvPr id="5" name="Footer Placeholder 4">
            <a:extLst>
              <a:ext uri="{FF2B5EF4-FFF2-40B4-BE49-F238E27FC236}">
                <a16:creationId xmlns:a16="http://schemas.microsoft.com/office/drawing/2014/main" id="{57DC8125-5496-97EB-E47F-48BE46EFE2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DBBE62-5957-C388-3C97-08E94A024379}"/>
              </a:ext>
            </a:extLst>
          </p:cNvPr>
          <p:cNvSpPr>
            <a:spLocks noGrp="1"/>
          </p:cNvSpPr>
          <p:nvPr>
            <p:ph type="sldNum" sz="quarter" idx="12"/>
          </p:nvPr>
        </p:nvSpPr>
        <p:spPr/>
        <p:txBody>
          <a:bodyPr/>
          <a:lstStyle/>
          <a:p>
            <a:fld id="{BDEF38E1-261C-4829-94EB-E5042C7C3394}" type="slidenum">
              <a:rPr lang="en-US" smtClean="0"/>
              <a:t>‹#›</a:t>
            </a:fld>
            <a:endParaRPr lang="en-US"/>
          </a:p>
        </p:txBody>
      </p:sp>
    </p:spTree>
    <p:extLst>
      <p:ext uri="{BB962C8B-B14F-4D97-AF65-F5344CB8AC3E}">
        <p14:creationId xmlns:p14="http://schemas.microsoft.com/office/powerpoint/2010/main" val="33882860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2/17/2026</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299792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2/17/2026</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353056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2/17/2026</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927232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6C9EA7F-FCAF-412A-8BBC-893AA2B96CD8}" type="datetime1">
              <a:rPr lang="en-US" smtClean="0"/>
              <a:t>2/17/2026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8501A4-4036-4678-A465-596B7E1122B9}" type="slidenum">
              <a:rPr lang="en-US" smtClean="0"/>
              <a:t>‹#›</a:t>
            </a:fld>
            <a:endParaRPr lang="en-US"/>
          </a:p>
        </p:txBody>
      </p:sp>
    </p:spTree>
    <p:extLst>
      <p:ext uri="{BB962C8B-B14F-4D97-AF65-F5344CB8AC3E}">
        <p14:creationId xmlns:p14="http://schemas.microsoft.com/office/powerpoint/2010/main" val="17871412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09E6DE-93F1-4C7C-8DD5-CA430625CA3B}" type="datetime1">
              <a:rPr lang="en-US" smtClean="0"/>
              <a:t>2/17/2026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8501A4-4036-4678-A465-596B7E1122B9}" type="slidenum">
              <a:rPr lang="en-US" smtClean="0"/>
              <a:t>‹#›</a:t>
            </a:fld>
            <a:endParaRPr lang="en-US"/>
          </a:p>
        </p:txBody>
      </p:sp>
    </p:spTree>
    <p:extLst>
      <p:ext uri="{BB962C8B-B14F-4D97-AF65-F5344CB8AC3E}">
        <p14:creationId xmlns:p14="http://schemas.microsoft.com/office/powerpoint/2010/main" val="17351803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F7AAEC-8FA7-4019-840F-D999959FDA3D}" type="datetime1">
              <a:rPr lang="en-US" smtClean="0"/>
              <a:t>2/17/2026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8501A4-4036-4678-A465-596B7E1122B9}" type="slidenum">
              <a:rPr lang="en-US" smtClean="0"/>
              <a:t>‹#›</a:t>
            </a:fld>
            <a:endParaRPr lang="en-US"/>
          </a:p>
        </p:txBody>
      </p:sp>
    </p:spTree>
    <p:extLst>
      <p:ext uri="{BB962C8B-B14F-4D97-AF65-F5344CB8AC3E}">
        <p14:creationId xmlns:p14="http://schemas.microsoft.com/office/powerpoint/2010/main" val="29308439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63983E-D6B4-425B-AB76-683AB642AC33}" type="datetime1">
              <a:rPr lang="en-US" smtClean="0"/>
              <a:t>2/17/2026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8501A4-4036-4678-A465-596B7E1122B9}" type="slidenum">
              <a:rPr lang="en-US" smtClean="0"/>
              <a:t>‹#›</a:t>
            </a:fld>
            <a:endParaRPr lang="en-US"/>
          </a:p>
        </p:txBody>
      </p:sp>
    </p:spTree>
    <p:extLst>
      <p:ext uri="{BB962C8B-B14F-4D97-AF65-F5344CB8AC3E}">
        <p14:creationId xmlns:p14="http://schemas.microsoft.com/office/powerpoint/2010/main" val="25789222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28AB77A-D05E-4D1E-AD93-E84ACCD681A1}" type="datetime1">
              <a:rPr lang="en-US" smtClean="0"/>
              <a:t>2/17/2026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8501A4-4036-4678-A465-596B7E1122B9}" type="slidenum">
              <a:rPr lang="en-US" smtClean="0"/>
              <a:t>‹#›</a:t>
            </a:fld>
            <a:endParaRPr lang="en-US"/>
          </a:p>
        </p:txBody>
      </p:sp>
    </p:spTree>
    <p:extLst>
      <p:ext uri="{BB962C8B-B14F-4D97-AF65-F5344CB8AC3E}">
        <p14:creationId xmlns:p14="http://schemas.microsoft.com/office/powerpoint/2010/main" val="1049147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428B9C7-A180-4425-AFCC-D38F3A6AA307}" type="datetime1">
              <a:rPr lang="en-US" smtClean="0"/>
              <a:t>2/17/2026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8501A4-4036-4678-A465-596B7E1122B9}" type="slidenum">
              <a:rPr lang="en-US" smtClean="0"/>
              <a:t>‹#›</a:t>
            </a:fld>
            <a:endParaRPr lang="en-US"/>
          </a:p>
        </p:txBody>
      </p:sp>
    </p:spTree>
    <p:extLst>
      <p:ext uri="{BB962C8B-B14F-4D97-AF65-F5344CB8AC3E}">
        <p14:creationId xmlns:p14="http://schemas.microsoft.com/office/powerpoint/2010/main" val="22703396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39D46F-B963-46EF-9146-5BF8C0FF40A5}" type="datetime1">
              <a:rPr lang="en-US" smtClean="0"/>
              <a:t>2/17/2026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8501A4-4036-4678-A465-596B7E1122B9}" type="slidenum">
              <a:rPr lang="en-US" smtClean="0"/>
              <a:t>‹#›</a:t>
            </a:fld>
            <a:endParaRPr lang="en-US"/>
          </a:p>
        </p:txBody>
      </p:sp>
    </p:spTree>
    <p:extLst>
      <p:ext uri="{BB962C8B-B14F-4D97-AF65-F5344CB8AC3E}">
        <p14:creationId xmlns:p14="http://schemas.microsoft.com/office/powerpoint/2010/main" val="3856266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849FF-2E5A-4944-C1BF-C8E2B512F9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5E2F7C-B359-6847-B6BB-CB0D4FDA0A3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310B2F-8D7D-88CB-EB4C-D002D54C1D0C}"/>
              </a:ext>
            </a:extLst>
          </p:cNvPr>
          <p:cNvSpPr>
            <a:spLocks noGrp="1"/>
          </p:cNvSpPr>
          <p:nvPr>
            <p:ph type="dt" sz="half" idx="10"/>
          </p:nvPr>
        </p:nvSpPr>
        <p:spPr/>
        <p:txBody>
          <a:bodyPr/>
          <a:lstStyle/>
          <a:p>
            <a:fld id="{4C5D2172-B066-42B6-872E-3CB95A0AB1F6}" type="datetimeFigureOut">
              <a:rPr lang="en-US" smtClean="0"/>
              <a:t>2/17/2026</a:t>
            </a:fld>
            <a:endParaRPr lang="en-US"/>
          </a:p>
        </p:txBody>
      </p:sp>
      <p:sp>
        <p:nvSpPr>
          <p:cNvPr id="5" name="Footer Placeholder 4">
            <a:extLst>
              <a:ext uri="{FF2B5EF4-FFF2-40B4-BE49-F238E27FC236}">
                <a16:creationId xmlns:a16="http://schemas.microsoft.com/office/drawing/2014/main" id="{426DAD0E-CDC9-81DE-EAE1-4D48F97F27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D8BBC0-DF8F-9633-3CF0-B537CC4BCB95}"/>
              </a:ext>
            </a:extLst>
          </p:cNvPr>
          <p:cNvSpPr>
            <a:spLocks noGrp="1"/>
          </p:cNvSpPr>
          <p:nvPr>
            <p:ph type="sldNum" sz="quarter" idx="12"/>
          </p:nvPr>
        </p:nvSpPr>
        <p:spPr/>
        <p:txBody>
          <a:bodyPr/>
          <a:lstStyle/>
          <a:p>
            <a:fld id="{BDEF38E1-261C-4829-94EB-E5042C7C3394}" type="slidenum">
              <a:rPr lang="en-US" smtClean="0"/>
              <a:t>‹#›</a:t>
            </a:fld>
            <a:endParaRPr lang="en-US"/>
          </a:p>
        </p:txBody>
      </p:sp>
    </p:spTree>
    <p:extLst>
      <p:ext uri="{BB962C8B-B14F-4D97-AF65-F5344CB8AC3E}">
        <p14:creationId xmlns:p14="http://schemas.microsoft.com/office/powerpoint/2010/main" val="1084297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B67579-01B6-4B39-A858-86CAD06EA51B}" type="datetime1">
              <a:rPr lang="en-US" smtClean="0"/>
              <a:t>2/17/2026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8501A4-4036-4678-A465-596B7E1122B9}" type="slidenum">
              <a:rPr lang="en-US" smtClean="0"/>
              <a:t>‹#›</a:t>
            </a:fld>
            <a:endParaRPr lang="en-US"/>
          </a:p>
        </p:txBody>
      </p:sp>
    </p:spTree>
    <p:extLst>
      <p:ext uri="{BB962C8B-B14F-4D97-AF65-F5344CB8AC3E}">
        <p14:creationId xmlns:p14="http://schemas.microsoft.com/office/powerpoint/2010/main" val="127548003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045C180-ECB7-4587-8ACC-2AB98C84E048}" type="datetime1">
              <a:rPr lang="en-US" smtClean="0"/>
              <a:t>2/17/2026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8501A4-4036-4678-A465-596B7E1122B9}" type="slidenum">
              <a:rPr lang="en-US" smtClean="0"/>
              <a:t>‹#›</a:t>
            </a:fld>
            <a:endParaRPr lang="en-US"/>
          </a:p>
        </p:txBody>
      </p:sp>
    </p:spTree>
    <p:extLst>
      <p:ext uri="{BB962C8B-B14F-4D97-AF65-F5344CB8AC3E}">
        <p14:creationId xmlns:p14="http://schemas.microsoft.com/office/powerpoint/2010/main" val="16376149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B86E7B-7C2D-4614-BAE5-93A338E0EF40}" type="datetime1">
              <a:rPr lang="en-US" smtClean="0"/>
              <a:t>2/17/2026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8501A4-4036-4678-A465-596B7E1122B9}" type="slidenum">
              <a:rPr lang="en-US" smtClean="0"/>
              <a:t>‹#›</a:t>
            </a:fld>
            <a:endParaRPr lang="en-US"/>
          </a:p>
        </p:txBody>
      </p:sp>
    </p:spTree>
    <p:extLst>
      <p:ext uri="{BB962C8B-B14F-4D97-AF65-F5344CB8AC3E}">
        <p14:creationId xmlns:p14="http://schemas.microsoft.com/office/powerpoint/2010/main" val="15928225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B23B34-A18F-4622-9F4E-53B125BAC6A8}" type="datetime1">
              <a:rPr lang="en-US" smtClean="0"/>
              <a:t>2/17/2026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8501A4-4036-4678-A465-596B7E1122B9}" type="slidenum">
              <a:rPr lang="en-US" smtClean="0"/>
              <a:t>‹#›</a:t>
            </a:fld>
            <a:endParaRPr lang="en-US"/>
          </a:p>
        </p:txBody>
      </p:sp>
    </p:spTree>
    <p:extLst>
      <p:ext uri="{BB962C8B-B14F-4D97-AF65-F5344CB8AC3E}">
        <p14:creationId xmlns:p14="http://schemas.microsoft.com/office/powerpoint/2010/main" val="11260467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BBC8D-7B47-32C2-5D96-31B3077D8D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F4B44F-FCDC-3C0E-EE40-C85D0545521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E47FFF-518C-F697-E99F-82A49EDBE3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C359D35-265F-B240-4867-A88846950445}"/>
              </a:ext>
            </a:extLst>
          </p:cNvPr>
          <p:cNvSpPr>
            <a:spLocks noGrp="1"/>
          </p:cNvSpPr>
          <p:nvPr>
            <p:ph type="dt" sz="half" idx="10"/>
          </p:nvPr>
        </p:nvSpPr>
        <p:spPr/>
        <p:txBody>
          <a:bodyPr/>
          <a:lstStyle/>
          <a:p>
            <a:fld id="{4C5D2172-B066-42B6-872E-3CB95A0AB1F6}" type="datetimeFigureOut">
              <a:rPr lang="en-US" smtClean="0"/>
              <a:t>2/17/2026</a:t>
            </a:fld>
            <a:endParaRPr lang="en-US"/>
          </a:p>
        </p:txBody>
      </p:sp>
      <p:sp>
        <p:nvSpPr>
          <p:cNvPr id="6" name="Footer Placeholder 5">
            <a:extLst>
              <a:ext uri="{FF2B5EF4-FFF2-40B4-BE49-F238E27FC236}">
                <a16:creationId xmlns:a16="http://schemas.microsoft.com/office/drawing/2014/main" id="{9875B8C1-6A1F-7695-CE51-B11363BD76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052C22-A624-D254-DF4D-844F544C28BC}"/>
              </a:ext>
            </a:extLst>
          </p:cNvPr>
          <p:cNvSpPr>
            <a:spLocks noGrp="1"/>
          </p:cNvSpPr>
          <p:nvPr>
            <p:ph type="sldNum" sz="quarter" idx="12"/>
          </p:nvPr>
        </p:nvSpPr>
        <p:spPr/>
        <p:txBody>
          <a:bodyPr/>
          <a:lstStyle/>
          <a:p>
            <a:fld id="{BDEF38E1-261C-4829-94EB-E5042C7C3394}" type="slidenum">
              <a:rPr lang="en-US" smtClean="0"/>
              <a:t>‹#›</a:t>
            </a:fld>
            <a:endParaRPr lang="en-US"/>
          </a:p>
        </p:txBody>
      </p:sp>
    </p:spTree>
    <p:extLst>
      <p:ext uri="{BB962C8B-B14F-4D97-AF65-F5344CB8AC3E}">
        <p14:creationId xmlns:p14="http://schemas.microsoft.com/office/powerpoint/2010/main" val="1264449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E0277-2A98-F5FB-469B-993AD22E257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428F13E-9536-45FA-3843-3EB0BAC115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726A17-C4D6-59E3-0A04-A2C0AB1795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B82183E-7155-D59D-77AA-533FFF38F8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3EA97B-8655-8A53-7B87-F43C923B5F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33C9E4-AD31-6A15-DEBA-532AB09A6B2F}"/>
              </a:ext>
            </a:extLst>
          </p:cNvPr>
          <p:cNvSpPr>
            <a:spLocks noGrp="1"/>
          </p:cNvSpPr>
          <p:nvPr>
            <p:ph type="dt" sz="half" idx="10"/>
          </p:nvPr>
        </p:nvSpPr>
        <p:spPr/>
        <p:txBody>
          <a:bodyPr/>
          <a:lstStyle/>
          <a:p>
            <a:fld id="{4C5D2172-B066-42B6-872E-3CB95A0AB1F6}" type="datetimeFigureOut">
              <a:rPr lang="en-US" smtClean="0"/>
              <a:t>2/17/2026</a:t>
            </a:fld>
            <a:endParaRPr lang="en-US"/>
          </a:p>
        </p:txBody>
      </p:sp>
      <p:sp>
        <p:nvSpPr>
          <p:cNvPr id="8" name="Footer Placeholder 7">
            <a:extLst>
              <a:ext uri="{FF2B5EF4-FFF2-40B4-BE49-F238E27FC236}">
                <a16:creationId xmlns:a16="http://schemas.microsoft.com/office/drawing/2014/main" id="{15CA57D4-E06C-ED8E-3954-958ABB0385A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004200A-B4D8-DF9F-A065-32BA6856E65A}"/>
              </a:ext>
            </a:extLst>
          </p:cNvPr>
          <p:cNvSpPr>
            <a:spLocks noGrp="1"/>
          </p:cNvSpPr>
          <p:nvPr>
            <p:ph type="sldNum" sz="quarter" idx="12"/>
          </p:nvPr>
        </p:nvSpPr>
        <p:spPr/>
        <p:txBody>
          <a:bodyPr/>
          <a:lstStyle/>
          <a:p>
            <a:fld id="{BDEF38E1-261C-4829-94EB-E5042C7C3394}" type="slidenum">
              <a:rPr lang="en-US" smtClean="0"/>
              <a:t>‹#›</a:t>
            </a:fld>
            <a:endParaRPr lang="en-US"/>
          </a:p>
        </p:txBody>
      </p:sp>
    </p:spTree>
    <p:extLst>
      <p:ext uri="{BB962C8B-B14F-4D97-AF65-F5344CB8AC3E}">
        <p14:creationId xmlns:p14="http://schemas.microsoft.com/office/powerpoint/2010/main" val="2668001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E3A8F-C2BE-88F1-871E-FCDBBC1075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59B962-578D-B4FE-AF9D-7957A581C15D}"/>
              </a:ext>
            </a:extLst>
          </p:cNvPr>
          <p:cNvSpPr>
            <a:spLocks noGrp="1"/>
          </p:cNvSpPr>
          <p:nvPr>
            <p:ph type="dt" sz="half" idx="10"/>
          </p:nvPr>
        </p:nvSpPr>
        <p:spPr/>
        <p:txBody>
          <a:bodyPr/>
          <a:lstStyle/>
          <a:p>
            <a:fld id="{4C5D2172-B066-42B6-872E-3CB95A0AB1F6}" type="datetimeFigureOut">
              <a:rPr lang="en-US" smtClean="0"/>
              <a:t>2/17/2026</a:t>
            </a:fld>
            <a:endParaRPr lang="en-US"/>
          </a:p>
        </p:txBody>
      </p:sp>
      <p:sp>
        <p:nvSpPr>
          <p:cNvPr id="4" name="Footer Placeholder 3">
            <a:extLst>
              <a:ext uri="{FF2B5EF4-FFF2-40B4-BE49-F238E27FC236}">
                <a16:creationId xmlns:a16="http://schemas.microsoft.com/office/drawing/2014/main" id="{B21609FF-4186-0E56-3F39-68FD17AE976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305437-F288-98C3-7F90-5C6ACEE6DD75}"/>
              </a:ext>
            </a:extLst>
          </p:cNvPr>
          <p:cNvSpPr>
            <a:spLocks noGrp="1"/>
          </p:cNvSpPr>
          <p:nvPr>
            <p:ph type="sldNum" sz="quarter" idx="12"/>
          </p:nvPr>
        </p:nvSpPr>
        <p:spPr/>
        <p:txBody>
          <a:bodyPr/>
          <a:lstStyle/>
          <a:p>
            <a:fld id="{BDEF38E1-261C-4829-94EB-E5042C7C3394}" type="slidenum">
              <a:rPr lang="en-US" smtClean="0"/>
              <a:t>‹#›</a:t>
            </a:fld>
            <a:endParaRPr lang="en-US"/>
          </a:p>
        </p:txBody>
      </p:sp>
    </p:spTree>
    <p:extLst>
      <p:ext uri="{BB962C8B-B14F-4D97-AF65-F5344CB8AC3E}">
        <p14:creationId xmlns:p14="http://schemas.microsoft.com/office/powerpoint/2010/main" val="95889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B0323B-08B1-2CFB-ABD3-A510B613B70D}"/>
              </a:ext>
            </a:extLst>
          </p:cNvPr>
          <p:cNvSpPr>
            <a:spLocks noGrp="1"/>
          </p:cNvSpPr>
          <p:nvPr>
            <p:ph type="dt" sz="half" idx="10"/>
          </p:nvPr>
        </p:nvSpPr>
        <p:spPr/>
        <p:txBody>
          <a:bodyPr/>
          <a:lstStyle/>
          <a:p>
            <a:fld id="{4C5D2172-B066-42B6-872E-3CB95A0AB1F6}" type="datetimeFigureOut">
              <a:rPr lang="en-US" smtClean="0"/>
              <a:t>2/17/2026</a:t>
            </a:fld>
            <a:endParaRPr lang="en-US"/>
          </a:p>
        </p:txBody>
      </p:sp>
      <p:sp>
        <p:nvSpPr>
          <p:cNvPr id="3" name="Footer Placeholder 2">
            <a:extLst>
              <a:ext uri="{FF2B5EF4-FFF2-40B4-BE49-F238E27FC236}">
                <a16:creationId xmlns:a16="http://schemas.microsoft.com/office/drawing/2014/main" id="{B0C0435D-871A-182C-7C87-B49898356D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76F160-3EFD-19D0-298E-AD69EC980679}"/>
              </a:ext>
            </a:extLst>
          </p:cNvPr>
          <p:cNvSpPr>
            <a:spLocks noGrp="1"/>
          </p:cNvSpPr>
          <p:nvPr>
            <p:ph type="sldNum" sz="quarter" idx="12"/>
          </p:nvPr>
        </p:nvSpPr>
        <p:spPr/>
        <p:txBody>
          <a:bodyPr/>
          <a:lstStyle/>
          <a:p>
            <a:fld id="{BDEF38E1-261C-4829-94EB-E5042C7C3394}" type="slidenum">
              <a:rPr lang="en-US" smtClean="0"/>
              <a:t>‹#›</a:t>
            </a:fld>
            <a:endParaRPr lang="en-US"/>
          </a:p>
        </p:txBody>
      </p:sp>
    </p:spTree>
    <p:extLst>
      <p:ext uri="{BB962C8B-B14F-4D97-AF65-F5344CB8AC3E}">
        <p14:creationId xmlns:p14="http://schemas.microsoft.com/office/powerpoint/2010/main" val="612814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B5AD0-4B31-492F-9BA4-1F5D982A15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0E1AF9-7A27-04D5-9D85-5D4D80190B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AA3A66-5958-769B-741E-B5437CA15B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CA6B32-A397-2328-9339-0D6502859D11}"/>
              </a:ext>
            </a:extLst>
          </p:cNvPr>
          <p:cNvSpPr>
            <a:spLocks noGrp="1"/>
          </p:cNvSpPr>
          <p:nvPr>
            <p:ph type="dt" sz="half" idx="10"/>
          </p:nvPr>
        </p:nvSpPr>
        <p:spPr/>
        <p:txBody>
          <a:bodyPr/>
          <a:lstStyle/>
          <a:p>
            <a:fld id="{4C5D2172-B066-42B6-872E-3CB95A0AB1F6}" type="datetimeFigureOut">
              <a:rPr lang="en-US" smtClean="0"/>
              <a:t>2/17/2026</a:t>
            </a:fld>
            <a:endParaRPr lang="en-US"/>
          </a:p>
        </p:txBody>
      </p:sp>
      <p:sp>
        <p:nvSpPr>
          <p:cNvPr id="6" name="Footer Placeholder 5">
            <a:extLst>
              <a:ext uri="{FF2B5EF4-FFF2-40B4-BE49-F238E27FC236}">
                <a16:creationId xmlns:a16="http://schemas.microsoft.com/office/drawing/2014/main" id="{1BC70F0E-2882-5BED-DA88-638CC2CB75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7D23D9-AA7A-9A39-B5F1-328454DBE7C5}"/>
              </a:ext>
            </a:extLst>
          </p:cNvPr>
          <p:cNvSpPr>
            <a:spLocks noGrp="1"/>
          </p:cNvSpPr>
          <p:nvPr>
            <p:ph type="sldNum" sz="quarter" idx="12"/>
          </p:nvPr>
        </p:nvSpPr>
        <p:spPr/>
        <p:txBody>
          <a:bodyPr/>
          <a:lstStyle/>
          <a:p>
            <a:fld id="{BDEF38E1-261C-4829-94EB-E5042C7C3394}" type="slidenum">
              <a:rPr lang="en-US" smtClean="0"/>
              <a:t>‹#›</a:t>
            </a:fld>
            <a:endParaRPr lang="en-US"/>
          </a:p>
        </p:txBody>
      </p:sp>
    </p:spTree>
    <p:extLst>
      <p:ext uri="{BB962C8B-B14F-4D97-AF65-F5344CB8AC3E}">
        <p14:creationId xmlns:p14="http://schemas.microsoft.com/office/powerpoint/2010/main" val="36867327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FB9B5-B531-AB92-B827-2FD74C17DC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D183E2-9567-629B-664B-298D5897D6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5E4114-FC7A-5462-1297-5D6BCAB5CB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6ECCCB-9FE2-8591-F205-F8B5B9E7170D}"/>
              </a:ext>
            </a:extLst>
          </p:cNvPr>
          <p:cNvSpPr>
            <a:spLocks noGrp="1"/>
          </p:cNvSpPr>
          <p:nvPr>
            <p:ph type="dt" sz="half" idx="10"/>
          </p:nvPr>
        </p:nvSpPr>
        <p:spPr/>
        <p:txBody>
          <a:bodyPr/>
          <a:lstStyle/>
          <a:p>
            <a:fld id="{4C5D2172-B066-42B6-872E-3CB95A0AB1F6}" type="datetimeFigureOut">
              <a:rPr lang="en-US" smtClean="0"/>
              <a:t>2/17/2026</a:t>
            </a:fld>
            <a:endParaRPr lang="en-US"/>
          </a:p>
        </p:txBody>
      </p:sp>
      <p:sp>
        <p:nvSpPr>
          <p:cNvPr id="6" name="Footer Placeholder 5">
            <a:extLst>
              <a:ext uri="{FF2B5EF4-FFF2-40B4-BE49-F238E27FC236}">
                <a16:creationId xmlns:a16="http://schemas.microsoft.com/office/drawing/2014/main" id="{18B9A163-75DC-03AF-5326-849EC4CF24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2D94F6-8E2C-E63C-8B91-F740383CB965}"/>
              </a:ext>
            </a:extLst>
          </p:cNvPr>
          <p:cNvSpPr>
            <a:spLocks noGrp="1"/>
          </p:cNvSpPr>
          <p:nvPr>
            <p:ph type="sldNum" sz="quarter" idx="12"/>
          </p:nvPr>
        </p:nvSpPr>
        <p:spPr/>
        <p:txBody>
          <a:bodyPr/>
          <a:lstStyle/>
          <a:p>
            <a:fld id="{BDEF38E1-261C-4829-94EB-E5042C7C3394}" type="slidenum">
              <a:rPr lang="en-US" smtClean="0"/>
              <a:t>‹#›</a:t>
            </a:fld>
            <a:endParaRPr lang="en-US"/>
          </a:p>
        </p:txBody>
      </p:sp>
    </p:spTree>
    <p:extLst>
      <p:ext uri="{BB962C8B-B14F-4D97-AF65-F5344CB8AC3E}">
        <p14:creationId xmlns:p14="http://schemas.microsoft.com/office/powerpoint/2010/main" val="3415156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796E57-FC88-A9B0-F1C3-F11DD354BB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8D114DD-3CA0-C024-F938-3704B7A5D3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9FFB1C-F5F4-F094-0D2E-44E2318499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C5D2172-B066-42B6-872E-3CB95A0AB1F6}" type="datetimeFigureOut">
              <a:rPr lang="en-US" smtClean="0"/>
              <a:t>2/17/2026</a:t>
            </a:fld>
            <a:endParaRPr lang="en-US"/>
          </a:p>
        </p:txBody>
      </p:sp>
      <p:sp>
        <p:nvSpPr>
          <p:cNvPr id="5" name="Footer Placeholder 4">
            <a:extLst>
              <a:ext uri="{FF2B5EF4-FFF2-40B4-BE49-F238E27FC236}">
                <a16:creationId xmlns:a16="http://schemas.microsoft.com/office/drawing/2014/main" id="{879B7CC7-25A6-0109-6794-AC24CB7EE9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170B55D-30F1-5288-DA2C-3E5909CD46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DEF38E1-261C-4829-94EB-E5042C7C3394}" type="slidenum">
              <a:rPr lang="en-US" smtClean="0"/>
              <a:t>‹#›</a:t>
            </a:fld>
            <a:endParaRPr lang="en-US"/>
          </a:p>
        </p:txBody>
      </p:sp>
    </p:spTree>
    <p:extLst>
      <p:ext uri="{BB962C8B-B14F-4D97-AF65-F5344CB8AC3E}">
        <p14:creationId xmlns:p14="http://schemas.microsoft.com/office/powerpoint/2010/main" val="38532063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2/17/2026</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61390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033500-A71A-434E-AEFF-ED4F19179B8D}" type="datetime1">
              <a:rPr lang="en-US" smtClean="0"/>
              <a:t>2/17/2026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8501A4-4036-4678-A465-596B7E1122B9}" type="slidenum">
              <a:rPr lang="en-US" smtClean="0"/>
              <a:t>‹#›</a:t>
            </a:fld>
            <a:endParaRPr lang="en-US"/>
          </a:p>
        </p:txBody>
      </p:sp>
    </p:spTree>
    <p:extLst>
      <p:ext uri="{BB962C8B-B14F-4D97-AF65-F5344CB8AC3E}">
        <p14:creationId xmlns:p14="http://schemas.microsoft.com/office/powerpoint/2010/main" val="352385641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image" Target="../media/image129.png"/></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338.png"/><Relationship Id="rId3" Type="http://schemas.openxmlformats.org/officeDocument/2006/relationships/image" Target="../media/image34.svg"/><Relationship Id="rId7" Type="http://schemas.openxmlformats.org/officeDocument/2006/relationships/image" Target="../media/image139.png"/><Relationship Id="rId12"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138.png"/><Relationship Id="rId11" Type="http://schemas.openxmlformats.org/officeDocument/2006/relationships/image" Target="../media/image37.jpg"/><Relationship Id="rId5" Type="http://schemas.openxmlformats.org/officeDocument/2006/relationships/image" Target="../media/image36.svg"/><Relationship Id="rId10" Type="http://schemas.openxmlformats.org/officeDocument/2006/relationships/image" Target="../media/image140.png"/><Relationship Id="rId4" Type="http://schemas.openxmlformats.org/officeDocument/2006/relationships/image" Target="../media/image35.png"/><Relationship Id="rId9" Type="http://schemas.openxmlformats.org/officeDocument/2006/relationships/image" Target="../media/image32.png"/><Relationship Id="rId14" Type="http://schemas.openxmlformats.org/officeDocument/2006/relationships/image" Target="../media/image9.jpeg"/></Relationships>
</file>

<file path=ppt/slides/_rels/slide18.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image" Target="../media/image239.png"/><Relationship Id="rId3" Type="http://schemas.openxmlformats.org/officeDocument/2006/relationships/image" Target="../media/image145.png"/><Relationship Id="rId7" Type="http://schemas.openxmlformats.org/officeDocument/2006/relationships/image" Target="../media/image149.png"/><Relationship Id="rId12" Type="http://schemas.openxmlformats.org/officeDocument/2006/relationships/image" Target="../media/image2210.png"/><Relationship Id="rId2" Type="http://schemas.openxmlformats.org/officeDocument/2006/relationships/image" Target="../media/image144.png"/><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154.png"/><Relationship Id="rId5" Type="http://schemas.openxmlformats.org/officeDocument/2006/relationships/image" Target="../media/image147.png"/><Relationship Id="rId10" Type="http://schemas.openxmlformats.org/officeDocument/2006/relationships/image" Target="../media/image153.png"/><Relationship Id="rId4" Type="http://schemas.openxmlformats.org/officeDocument/2006/relationships/image" Target="../media/image146.png"/><Relationship Id="rId9" Type="http://schemas.openxmlformats.org/officeDocument/2006/relationships/image" Target="../media/image152.png"/><Relationship Id="rId14" Type="http://schemas.openxmlformats.org/officeDocument/2006/relationships/image" Target="../media/image2410.png"/></Relationships>
</file>

<file path=ppt/slides/_rels/slide19.xml.rels><?xml version="1.0" encoding="UTF-8" standalone="yes"?>
<Relationships xmlns="http://schemas.openxmlformats.org/package/2006/relationships"><Relationship Id="rId8" Type="http://schemas.openxmlformats.org/officeDocument/2006/relationships/image" Target="../media/image164.png"/><Relationship Id="rId13" Type="http://schemas.openxmlformats.org/officeDocument/2006/relationships/image" Target="../media/image22.png"/><Relationship Id="rId3" Type="http://schemas.openxmlformats.org/officeDocument/2006/relationships/image" Target="../media/image159.png"/><Relationship Id="rId7" Type="http://schemas.openxmlformats.org/officeDocument/2006/relationships/image" Target="../media/image163.png"/><Relationship Id="rId12" Type="http://schemas.openxmlformats.org/officeDocument/2006/relationships/image" Target="../media/image32.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162.png"/><Relationship Id="rId11" Type="http://schemas.openxmlformats.org/officeDocument/2006/relationships/image" Target="../media/image34.svg"/><Relationship Id="rId5" Type="http://schemas.openxmlformats.org/officeDocument/2006/relationships/image" Target="../media/image161.png"/><Relationship Id="rId10" Type="http://schemas.openxmlformats.org/officeDocument/2006/relationships/image" Target="../media/image33.png"/><Relationship Id="rId4" Type="http://schemas.openxmlformats.org/officeDocument/2006/relationships/image" Target="../media/image160.png"/><Relationship Id="rId9" Type="http://schemas.openxmlformats.org/officeDocument/2006/relationships/image" Target="../media/image16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image" Target="../media/image2610.png"/><Relationship Id="rId7" Type="http://schemas.openxmlformats.org/officeDocument/2006/relationships/image" Target="../media/image171.png"/><Relationship Id="rId2" Type="http://schemas.openxmlformats.org/officeDocument/2006/relationships/image" Target="../media/image252.png"/><Relationship Id="rId1" Type="http://schemas.openxmlformats.org/officeDocument/2006/relationships/slideLayout" Target="../slideLayouts/slideLayout2.xml"/><Relationship Id="rId6" Type="http://schemas.openxmlformats.org/officeDocument/2006/relationships/image" Target="../media/image170.png"/><Relationship Id="rId11" Type="http://schemas.openxmlformats.org/officeDocument/2006/relationships/image" Target="../media/image175.png"/><Relationship Id="rId5" Type="http://schemas.openxmlformats.org/officeDocument/2006/relationships/image" Target="../media/image169.png"/><Relationship Id="rId10" Type="http://schemas.openxmlformats.org/officeDocument/2006/relationships/image" Target="../media/image174.png"/><Relationship Id="rId4" Type="http://schemas.openxmlformats.org/officeDocument/2006/relationships/image" Target="../media/image168.png"/><Relationship Id="rId9" Type="http://schemas.openxmlformats.org/officeDocument/2006/relationships/image" Target="../media/image173.png"/></Relationships>
</file>

<file path=ppt/slides/_rels/slide21.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77.png"/><Relationship Id="rId7" Type="http://schemas.openxmlformats.org/officeDocument/2006/relationships/image" Target="../media/image181.png"/><Relationship Id="rId12" Type="http://schemas.openxmlformats.org/officeDocument/2006/relationships/image" Target="../media/image9.jpeg"/><Relationship Id="rId2" Type="http://schemas.openxmlformats.org/officeDocument/2006/relationships/image" Target="../media/image277.png"/><Relationship Id="rId1" Type="http://schemas.openxmlformats.org/officeDocument/2006/relationships/slideLayout" Target="../slideLayouts/slideLayout2.xml"/><Relationship Id="rId6" Type="http://schemas.openxmlformats.org/officeDocument/2006/relationships/image" Target="../media/image180.png"/><Relationship Id="rId11" Type="http://schemas.openxmlformats.org/officeDocument/2006/relationships/image" Target="../media/image185.png"/><Relationship Id="rId5" Type="http://schemas.openxmlformats.org/officeDocument/2006/relationships/image" Target="../media/image179.png"/><Relationship Id="rId10" Type="http://schemas.openxmlformats.org/officeDocument/2006/relationships/image" Target="../media/image184.png"/><Relationship Id="rId4" Type="http://schemas.openxmlformats.org/officeDocument/2006/relationships/image" Target="../media/image178.png"/><Relationship Id="rId9" Type="http://schemas.openxmlformats.org/officeDocument/2006/relationships/image" Target="../media/image183.png"/></Relationships>
</file>

<file path=ppt/slides/_rels/slide22.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image" Target="../media/image187.png"/><Relationship Id="rId7" Type="http://schemas.openxmlformats.org/officeDocument/2006/relationships/image" Target="../media/image191.png"/><Relationship Id="rId12" Type="http://schemas.openxmlformats.org/officeDocument/2006/relationships/image" Target="../media/image9.jpeg"/><Relationship Id="rId2" Type="http://schemas.openxmlformats.org/officeDocument/2006/relationships/image" Target="../media/image288.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image" Target="../media/image195.png"/><Relationship Id="rId5" Type="http://schemas.openxmlformats.org/officeDocument/2006/relationships/image" Target="../media/image189.png"/><Relationship Id="rId10" Type="http://schemas.openxmlformats.org/officeDocument/2006/relationships/image" Target="../media/image194.png"/><Relationship Id="rId4" Type="http://schemas.openxmlformats.org/officeDocument/2006/relationships/image" Target="../media/image188.png"/><Relationship Id="rId9" Type="http://schemas.openxmlformats.org/officeDocument/2006/relationships/image" Target="../media/image193.png"/></Relationships>
</file>

<file path=ppt/slides/_rels/slide23.xml.rels><?xml version="1.0" encoding="UTF-8" standalone="yes"?>
<Relationships xmlns="http://schemas.openxmlformats.org/package/2006/relationships"><Relationship Id="rId8" Type="http://schemas.openxmlformats.org/officeDocument/2006/relationships/image" Target="../media/image202.png"/><Relationship Id="rId13" Type="http://schemas.openxmlformats.org/officeDocument/2006/relationships/image" Target="../media/image205.png"/><Relationship Id="rId3" Type="http://schemas.openxmlformats.org/officeDocument/2006/relationships/image" Target="../media/image197.png"/><Relationship Id="rId7" Type="http://schemas.openxmlformats.org/officeDocument/2006/relationships/image" Target="../media/image201.png"/><Relationship Id="rId12" Type="http://schemas.openxmlformats.org/officeDocument/2006/relationships/image" Target="../media/image32.png"/><Relationship Id="rId2" Type="http://schemas.openxmlformats.org/officeDocument/2006/relationships/image" Target="../media/image290.png"/><Relationship Id="rId1" Type="http://schemas.openxmlformats.org/officeDocument/2006/relationships/slideLayout" Target="../slideLayouts/slideLayout2.xml"/><Relationship Id="rId6" Type="http://schemas.openxmlformats.org/officeDocument/2006/relationships/image" Target="../media/image200.png"/><Relationship Id="rId11" Type="http://schemas.openxmlformats.org/officeDocument/2006/relationships/image" Target="../media/image22.png"/><Relationship Id="rId5" Type="http://schemas.openxmlformats.org/officeDocument/2006/relationships/image" Target="../media/image199.png"/><Relationship Id="rId10" Type="http://schemas.openxmlformats.org/officeDocument/2006/relationships/image" Target="../media/image204.png"/><Relationship Id="rId4" Type="http://schemas.openxmlformats.org/officeDocument/2006/relationships/image" Target="../media/image198.png"/><Relationship Id="rId9" Type="http://schemas.openxmlformats.org/officeDocument/2006/relationships/image" Target="../media/image203.png"/><Relationship Id="rId14" Type="http://schemas.openxmlformats.org/officeDocument/2006/relationships/image" Target="../media/image9.jpeg"/></Relationships>
</file>

<file path=ppt/slides/_rels/slide2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4.xml"/><Relationship Id="rId4" Type="http://schemas.openxmlformats.org/officeDocument/2006/relationships/image" Target="../media/image40.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225.png"/><Relationship Id="rId3" Type="http://schemas.openxmlformats.org/officeDocument/2006/relationships/image" Target="../media/image216.png"/><Relationship Id="rId7" Type="http://schemas.openxmlformats.org/officeDocument/2006/relationships/image" Target="../media/image219.png"/><Relationship Id="rId12" Type="http://schemas.openxmlformats.org/officeDocument/2006/relationships/image" Target="../media/image224.png"/><Relationship Id="rId2" Type="http://schemas.openxmlformats.org/officeDocument/2006/relationships/image" Target="../media/image144.png"/><Relationship Id="rId1" Type="http://schemas.openxmlformats.org/officeDocument/2006/relationships/slideLayout" Target="../slideLayouts/slideLayout2.xml"/><Relationship Id="rId6" Type="http://schemas.openxmlformats.org/officeDocument/2006/relationships/image" Target="../media/image218.png"/><Relationship Id="rId11" Type="http://schemas.openxmlformats.org/officeDocument/2006/relationships/image" Target="../media/image223.png"/><Relationship Id="rId5" Type="http://schemas.openxmlformats.org/officeDocument/2006/relationships/image" Target="../media/image217.png"/><Relationship Id="rId10" Type="http://schemas.openxmlformats.org/officeDocument/2006/relationships/image" Target="../media/image222.png"/><Relationship Id="rId4" Type="http://schemas.openxmlformats.org/officeDocument/2006/relationships/image" Target="../media/image146.png"/><Relationship Id="rId9" Type="http://schemas.openxmlformats.org/officeDocument/2006/relationships/image" Target="../media/image221.png"/><Relationship Id="rId14" Type="http://schemas.openxmlformats.org/officeDocument/2006/relationships/image" Target="../media/image226.png"/></Relationships>
</file>

<file path=ppt/slides/_rels/slide28.xml.rels><?xml version="1.0" encoding="UTF-8" standalone="yes"?>
<Relationships xmlns="http://schemas.openxmlformats.org/package/2006/relationships"><Relationship Id="rId8" Type="http://schemas.openxmlformats.org/officeDocument/2006/relationships/image" Target="../media/image231.png"/><Relationship Id="rId13" Type="http://schemas.openxmlformats.org/officeDocument/2006/relationships/image" Target="../media/image42.png"/><Relationship Id="rId3" Type="http://schemas.openxmlformats.org/officeDocument/2006/relationships/image" Target="../media/image159.png"/><Relationship Id="rId7" Type="http://schemas.openxmlformats.org/officeDocument/2006/relationships/image" Target="../media/image230.png"/><Relationship Id="rId12" Type="http://schemas.openxmlformats.org/officeDocument/2006/relationships/image" Target="../media/image41.jpeg"/><Relationship Id="rId2" Type="http://schemas.openxmlformats.org/officeDocument/2006/relationships/image" Target="../media/image227.png"/><Relationship Id="rId1" Type="http://schemas.openxmlformats.org/officeDocument/2006/relationships/slideLayout" Target="../slideLayouts/slideLayout2.xml"/><Relationship Id="rId6" Type="http://schemas.openxmlformats.org/officeDocument/2006/relationships/image" Target="../media/image229.png"/><Relationship Id="rId11" Type="http://schemas.openxmlformats.org/officeDocument/2006/relationships/image" Target="../media/image34.svg"/><Relationship Id="rId5" Type="http://schemas.openxmlformats.org/officeDocument/2006/relationships/image" Target="../media/image161.png"/><Relationship Id="rId10" Type="http://schemas.openxmlformats.org/officeDocument/2006/relationships/image" Target="../media/image33.png"/><Relationship Id="rId4" Type="http://schemas.openxmlformats.org/officeDocument/2006/relationships/image" Target="../media/image228.png"/><Relationship Id="rId9" Type="http://schemas.openxmlformats.org/officeDocument/2006/relationships/image" Target="../media/image232.png"/></Relationships>
</file>

<file path=ppt/slides/_rels/slide29.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image" Target="../media/image169.png"/><Relationship Id="rId7" Type="http://schemas.openxmlformats.org/officeDocument/2006/relationships/image" Target="../media/image236.png"/><Relationship Id="rId12" Type="http://schemas.openxmlformats.org/officeDocument/2006/relationships/image" Target="../media/image45.jpg"/><Relationship Id="rId2" Type="http://schemas.openxmlformats.org/officeDocument/2006/relationships/image" Target="../media/image233.png"/><Relationship Id="rId1" Type="http://schemas.openxmlformats.org/officeDocument/2006/relationships/slideLayout" Target="../slideLayouts/slideLayout2.xml"/><Relationship Id="rId6" Type="http://schemas.openxmlformats.org/officeDocument/2006/relationships/image" Target="../media/image235.png"/><Relationship Id="rId11" Type="http://schemas.openxmlformats.org/officeDocument/2006/relationships/image" Target="../media/image41.jpeg"/><Relationship Id="rId5" Type="http://schemas.openxmlformats.org/officeDocument/2006/relationships/image" Target="../media/image171.png"/><Relationship Id="rId10" Type="http://schemas.openxmlformats.org/officeDocument/2006/relationships/image" Target="../media/image42.png"/><Relationship Id="rId4" Type="http://schemas.openxmlformats.org/officeDocument/2006/relationships/image" Target="../media/image234.png"/><Relationship Id="rId9" Type="http://schemas.openxmlformats.org/officeDocument/2006/relationships/image" Target="../media/image238.png"/></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6.png"/><Relationship Id="rId3" Type="http://schemas.openxmlformats.org/officeDocument/2006/relationships/image" Target="../media/image18.png"/><Relationship Id="rId21" Type="http://schemas.openxmlformats.org/officeDocument/2006/relationships/image" Target="../media/image31.png"/><Relationship Id="rId12" Type="http://schemas.openxmlformats.org/officeDocument/2006/relationships/image" Target="../media/image27.png"/><Relationship Id="rId17" Type="http://schemas.openxmlformats.org/officeDocument/2006/relationships/image" Target="../media/image5.jpeg"/><Relationship Id="rId2" Type="http://schemas.openxmlformats.org/officeDocument/2006/relationships/image" Target="../media/image17.png"/><Relationship Id="rId16" Type="http://schemas.openxmlformats.org/officeDocument/2006/relationships/image" Target="../media/image4.jpg"/><Relationship Id="rId20"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jpeg"/><Relationship Id="rId10" Type="http://schemas.openxmlformats.org/officeDocument/2006/relationships/image" Target="../media/image25.png"/><Relationship Id="rId19" Type="http://schemas.openxmlformats.org/officeDocument/2006/relationships/image" Target="../media/image1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30.xml.rels><?xml version="1.0" encoding="UTF-8" standalone="yes"?>
<Relationships xmlns="http://schemas.openxmlformats.org/package/2006/relationships"><Relationship Id="rId8" Type="http://schemas.openxmlformats.org/officeDocument/2006/relationships/image" Target="../media/image246.png"/><Relationship Id="rId3" Type="http://schemas.openxmlformats.org/officeDocument/2006/relationships/image" Target="../media/image241.png"/><Relationship Id="rId7" Type="http://schemas.openxmlformats.org/officeDocument/2006/relationships/image" Target="../media/image245.png"/><Relationship Id="rId2"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image" Target="../media/image244.png"/><Relationship Id="rId5" Type="http://schemas.openxmlformats.org/officeDocument/2006/relationships/image" Target="../media/image243.png"/><Relationship Id="rId10" Type="http://schemas.openxmlformats.org/officeDocument/2006/relationships/image" Target="../media/image9.jpeg"/><Relationship Id="rId4" Type="http://schemas.openxmlformats.org/officeDocument/2006/relationships/image" Target="../media/image242.png"/><Relationship Id="rId9" Type="http://schemas.openxmlformats.org/officeDocument/2006/relationships/image" Target="../media/image247.png"/></Relationships>
</file>

<file path=ppt/slides/_rels/slide31.xml.rels><?xml version="1.0" encoding="UTF-8" standalone="yes"?>
<Relationships xmlns="http://schemas.openxmlformats.org/package/2006/relationships"><Relationship Id="rId8" Type="http://schemas.openxmlformats.org/officeDocument/2006/relationships/image" Target="../media/image246.png"/><Relationship Id="rId3" Type="http://schemas.openxmlformats.org/officeDocument/2006/relationships/image" Target="../media/image249.png"/><Relationship Id="rId7" Type="http://schemas.openxmlformats.org/officeDocument/2006/relationships/image" Target="../media/image245.png"/><Relationship Id="rId2" Type="http://schemas.openxmlformats.org/officeDocument/2006/relationships/image" Target="../media/image248.png"/><Relationship Id="rId1" Type="http://schemas.openxmlformats.org/officeDocument/2006/relationships/slideLayout" Target="../slideLayouts/slideLayout2.xml"/><Relationship Id="rId6" Type="http://schemas.openxmlformats.org/officeDocument/2006/relationships/image" Target="../media/image244.png"/><Relationship Id="rId5" Type="http://schemas.openxmlformats.org/officeDocument/2006/relationships/image" Target="../media/image251.png"/><Relationship Id="rId10" Type="http://schemas.openxmlformats.org/officeDocument/2006/relationships/image" Target="../media/image9.jpeg"/><Relationship Id="rId4" Type="http://schemas.openxmlformats.org/officeDocument/2006/relationships/image" Target="../media/image250.png"/><Relationship Id="rId9" Type="http://schemas.openxmlformats.org/officeDocument/2006/relationships/image" Target="../media/image247.png"/></Relationships>
</file>

<file path=ppt/slides/_rels/slide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76.png"/></Relationships>
</file>

<file path=ppt/slides/_rels/slide7.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83.png"/><Relationship Id="rId7" Type="http://schemas.openxmlformats.org/officeDocument/2006/relationships/image" Target="../media/image103.png"/><Relationship Id="rId12" Type="http://schemas.openxmlformats.org/officeDocument/2006/relationships/image" Target="../media/image11.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16.png"/><Relationship Id="rId5" Type="http://schemas.openxmlformats.org/officeDocument/2006/relationships/image" Target="../media/image101.png"/><Relationship Id="rId10" Type="http://schemas.openxmlformats.org/officeDocument/2006/relationships/image" Target="../media/image10.png"/><Relationship Id="rId4" Type="http://schemas.openxmlformats.org/officeDocument/2006/relationships/image" Target="../media/image93.pn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B7149BE-D401-D038-B38A-8C612A3AE9B2}"/>
            </a:ext>
          </a:extLst>
        </p:cNvPr>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F0D67972-8136-6222-2A73-D29A20A50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panose="020F0502020204030204"/>
              <a:ea typeface="+mn-ea"/>
              <a:cs typeface="+mn-cs"/>
            </a:endParaRPr>
          </a:p>
        </p:txBody>
      </p:sp>
      <p:sp>
        <p:nvSpPr>
          <p:cNvPr id="2" name="Title 1">
            <a:extLst>
              <a:ext uri="{FF2B5EF4-FFF2-40B4-BE49-F238E27FC236}">
                <a16:creationId xmlns:a16="http://schemas.microsoft.com/office/drawing/2014/main" id="{A90EC0F8-0D05-7B5C-20CB-EBF9261495D8}"/>
              </a:ext>
            </a:extLst>
          </p:cNvPr>
          <p:cNvSpPr>
            <a:spLocks noGrp="1"/>
          </p:cNvSpPr>
          <p:nvPr>
            <p:ph type="ctrTitle"/>
          </p:nvPr>
        </p:nvSpPr>
        <p:spPr>
          <a:xfrm>
            <a:off x="3836504" y="758951"/>
            <a:ext cx="7319175" cy="3374931"/>
          </a:xfrm>
        </p:spPr>
        <p:txBody>
          <a:bodyPr>
            <a:normAutofit/>
          </a:bodyPr>
          <a:lstStyle/>
          <a:p>
            <a:r>
              <a:rPr lang="en-IN" sz="1800" dirty="0">
                <a:solidFill>
                  <a:srgbClr val="0070C0"/>
                </a:solidFill>
              </a:rPr>
              <a:t>SECTION  2</a:t>
            </a:r>
            <a:br>
              <a:rPr lang="en-IN" sz="1800" dirty="0">
                <a:solidFill>
                  <a:srgbClr val="C00000"/>
                </a:solidFill>
              </a:rPr>
            </a:br>
            <a:br>
              <a:rPr lang="en-US" sz="5600" dirty="0"/>
            </a:br>
            <a:r>
              <a:rPr lang="en-IN" sz="5600" dirty="0"/>
              <a:t>Static </a:t>
            </a:r>
            <a:r>
              <a:rPr lang="en-IN" sz="5600" dirty="0">
                <a:solidFill>
                  <a:srgbClr val="0070C0"/>
                </a:solidFill>
                <a:latin typeface="Segoe Script" panose="030B0504020000000003" pitchFamily="66" charset="0"/>
              </a:rPr>
              <a:t>Games</a:t>
            </a:r>
            <a:r>
              <a:rPr lang="en-IN" sz="5600" dirty="0"/>
              <a:t> of Complete Information</a:t>
            </a:r>
            <a:endParaRPr lang="en-US" sz="5600" dirty="0"/>
          </a:p>
        </p:txBody>
      </p:sp>
      <p:sp>
        <p:nvSpPr>
          <p:cNvPr id="3" name="Subtitle 2">
            <a:extLst>
              <a:ext uri="{FF2B5EF4-FFF2-40B4-BE49-F238E27FC236}">
                <a16:creationId xmlns:a16="http://schemas.microsoft.com/office/drawing/2014/main" id="{88A3CC31-F69E-20F1-9E39-39DE8A1C4988}"/>
              </a:ext>
            </a:extLst>
          </p:cNvPr>
          <p:cNvSpPr>
            <a:spLocks noGrp="1"/>
          </p:cNvSpPr>
          <p:nvPr>
            <p:ph type="subTitle" idx="1"/>
          </p:nvPr>
        </p:nvSpPr>
        <p:spPr>
          <a:xfrm>
            <a:off x="3836504" y="4455620"/>
            <a:ext cx="7321946" cy="1143000"/>
          </a:xfrm>
        </p:spPr>
        <p:txBody>
          <a:bodyPr>
            <a:normAutofit/>
          </a:bodyPr>
          <a:lstStyle/>
          <a:p>
            <a:r>
              <a:rPr lang="en-IN" dirty="0"/>
              <a:t>Class </a:t>
            </a:r>
            <a:r>
              <a:rPr lang="en-IN" b="1" dirty="0">
                <a:solidFill>
                  <a:srgbClr val="C00000"/>
                </a:solidFill>
              </a:rPr>
              <a:t>10</a:t>
            </a:r>
            <a:endParaRPr lang="en-US" b="1" dirty="0">
              <a:solidFill>
                <a:srgbClr val="C00000"/>
              </a:solidFill>
            </a:endParaRPr>
          </a:p>
        </p:txBody>
      </p:sp>
      <p:pic>
        <p:nvPicPr>
          <p:cNvPr id="31" name="Graphic 30" descr="Game controller">
            <a:extLst>
              <a:ext uri="{FF2B5EF4-FFF2-40B4-BE49-F238E27FC236}">
                <a16:creationId xmlns:a16="http://schemas.microsoft.com/office/drawing/2014/main" id="{3D8811AD-892B-2AD9-D069-F26769196B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0973" y="1790485"/>
            <a:ext cx="2758331" cy="2758331"/>
          </a:xfrm>
          <a:prstGeom prst="rect">
            <a:avLst/>
          </a:prstGeom>
        </p:spPr>
      </p:pic>
      <p:cxnSp>
        <p:nvCxnSpPr>
          <p:cNvPr id="36" name="Straight Connector 35">
            <a:extLst>
              <a:ext uri="{FF2B5EF4-FFF2-40B4-BE49-F238E27FC236}">
                <a16:creationId xmlns:a16="http://schemas.microsoft.com/office/drawing/2014/main" id="{A8C81360-FCD6-DD99-B3CF-FBB2FD3C4E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8251" y="4294753"/>
            <a:ext cx="71323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D6B9E29-119A-F044-183A-9BD98348D1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Univers" panose="020F0502020204030204"/>
              <a:ea typeface="+mn-ea"/>
              <a:cs typeface="+mn-cs"/>
            </a:endParaRPr>
          </a:p>
        </p:txBody>
      </p:sp>
    </p:spTree>
    <p:extLst>
      <p:ext uri="{BB962C8B-B14F-4D97-AF65-F5344CB8AC3E}">
        <p14:creationId xmlns:p14="http://schemas.microsoft.com/office/powerpoint/2010/main" val="785800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D3F3BD8-FC41-8C50-A3C2-C5B5CC7CBF1A}"/>
            </a:ext>
          </a:extLst>
        </p:cNvPr>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2C962679-2E4C-DCAB-479F-AF88C05DA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24246BB7-40D2-D82D-2149-12F063CBDE32}"/>
              </a:ext>
            </a:extLst>
          </p:cNvPr>
          <p:cNvSpPr>
            <a:spLocks noGrp="1"/>
          </p:cNvSpPr>
          <p:nvPr>
            <p:ph type="title"/>
          </p:nvPr>
        </p:nvSpPr>
        <p:spPr>
          <a:xfrm>
            <a:off x="838201" y="365125"/>
            <a:ext cx="5251316" cy="1807305"/>
          </a:xfrm>
        </p:spPr>
        <p:txBody>
          <a:bodyPr vert="horz" lIns="91440" tIns="45720" rIns="91440" bIns="45720" rtlCol="0" anchor="ctr">
            <a:normAutofit/>
          </a:bodyPr>
          <a:lstStyle/>
          <a:p>
            <a:r>
              <a:rPr lang="en-US" dirty="0"/>
              <a:t>Game Logistics</a:t>
            </a:r>
            <a:br>
              <a:rPr lang="en-US" dirty="0"/>
            </a:br>
            <a:r>
              <a:rPr lang="en-US" sz="2400" dirty="0">
                <a:solidFill>
                  <a:srgbClr val="7030A0"/>
                </a:solidFill>
              </a:rPr>
              <a:t>Simultaneous Reveal</a:t>
            </a:r>
          </a:p>
        </p:txBody>
      </p:sp>
      <p:pic>
        <p:nvPicPr>
          <p:cNvPr id="4" name="Picture 3" descr="A cartoon of a person playing cards&#10;&#10;Description automatically generated">
            <a:extLst>
              <a:ext uri="{FF2B5EF4-FFF2-40B4-BE49-F238E27FC236}">
                <a16:creationId xmlns:a16="http://schemas.microsoft.com/office/drawing/2014/main" id="{99448CEA-6C1B-D032-88B0-63D988EC62CD}"/>
              </a:ext>
            </a:extLst>
          </p:cNvPr>
          <p:cNvPicPr>
            <a:picLocks noChangeAspect="1"/>
          </p:cNvPicPr>
          <p:nvPr/>
        </p:nvPicPr>
        <p:blipFill>
          <a:blip r:embed="rId2"/>
          <a:srcRect l="6213" r="6840"/>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6" name="TextBox 5">
            <a:extLst>
              <a:ext uri="{FF2B5EF4-FFF2-40B4-BE49-F238E27FC236}">
                <a16:creationId xmlns:a16="http://schemas.microsoft.com/office/drawing/2014/main" id="{527FF1DF-5D77-AE4F-866F-D149856F309B}"/>
              </a:ext>
            </a:extLst>
          </p:cNvPr>
          <p:cNvSpPr txBox="1"/>
          <p:nvPr/>
        </p:nvSpPr>
        <p:spPr>
          <a:xfrm>
            <a:off x="835153" y="2172430"/>
            <a:ext cx="4061012" cy="92333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All players simultaneously place their chosen strategy cards </a:t>
            </a:r>
            <a:r>
              <a:rPr kumimoji="0" lang="en-US" sz="1800" b="0" i="0" u="none" strike="noStrike" kern="1200" cap="none" spc="0" normalizeH="0" baseline="0" noProof="0" dirty="0">
                <a:ln>
                  <a:noFill/>
                </a:ln>
                <a:solidFill>
                  <a:srgbClr val="0070C0"/>
                </a:solidFill>
                <a:effectLst/>
                <a:uLnTx/>
                <a:uFillTx/>
                <a:latin typeface="Aptos" panose="02110004020202020204"/>
                <a:ea typeface="+mn-ea"/>
                <a:cs typeface="+mn-cs"/>
              </a:rPr>
              <a:t>face up</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in the center of the table.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43D20F3-CF87-FF79-C12D-B12BA1BDCEAD}"/>
                  </a:ext>
                </a:extLst>
              </p:cNvPr>
              <p:cNvSpPr txBox="1"/>
              <p:nvPr/>
            </p:nvSpPr>
            <p:spPr>
              <a:xfrm>
                <a:off x="835153" y="3339433"/>
                <a:ext cx="4061012" cy="120032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This stack of </a:t>
                </a:r>
                <a14:m>
                  <m:oMath xmlns:m="http://schemas.openxmlformats.org/officeDocument/2006/math">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m:t>
                    </m:r>
                  </m:oMath>
                </a14:m>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strategy cards represents the combination of chosen strategies of all players (</a:t>
                </a:r>
                <a:r>
                  <a:rPr kumimoji="0" lang="en-US" sz="1800" b="0" i="1" u="none" strike="noStrike" kern="1200" cap="none" spc="0" normalizeH="0" baseline="0" noProof="0" dirty="0">
                    <a:ln>
                      <a:noFill/>
                    </a:ln>
                    <a:solidFill>
                      <a:srgbClr val="0070C0"/>
                    </a:solidFill>
                    <a:effectLst/>
                    <a:uLnTx/>
                    <a:uFillTx/>
                    <a:latin typeface="Aptos" panose="02110004020202020204"/>
                    <a:ea typeface="+mn-ea"/>
                    <a:cs typeface="+mn-cs"/>
                  </a:rPr>
                  <a:t>the strategy profile, </a:t>
                </a:r>
                <a14:m>
                  <m:oMath xmlns:m="http://schemas.openxmlformats.org/officeDocument/2006/math">
                    <m:r>
                      <a:rPr kumimoji="0" lang="en-US"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𝑠</m:t>
                    </m:r>
                    <m:r>
                      <a:rPr kumimoji="0" lang="en-US"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m:t>
                    </m:r>
                    <m:d>
                      <m:dPr>
                        <m:ctrlPr>
                          <a:rPr kumimoji="0" lang="en-US"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1</m:t>
                            </m:r>
                          </m:sub>
                        </m:sSub>
                        <m:r>
                          <a:rPr kumimoji="0" lang="en-US"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2</m:t>
                            </m:r>
                          </m:sub>
                        </m:sSub>
                        <m:r>
                          <a:rPr kumimoji="0" lang="en-US"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 …, </m:t>
                        </m:r>
                        <m:sSub>
                          <m:sSubPr>
                            <m:ctrlPr>
                              <a:rPr kumimoji="0" lang="en-US"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𝑛</m:t>
                            </m:r>
                          </m:sub>
                        </m:sSub>
                      </m:e>
                    </m:d>
                  </m:oMath>
                </a14:m>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a:t>
                </a:r>
              </a:p>
            </p:txBody>
          </p:sp>
        </mc:Choice>
        <mc:Fallback xmlns="">
          <p:sp>
            <p:nvSpPr>
              <p:cNvPr id="7" name="TextBox 6">
                <a:extLst>
                  <a:ext uri="{FF2B5EF4-FFF2-40B4-BE49-F238E27FC236}">
                    <a16:creationId xmlns:a16="http://schemas.microsoft.com/office/drawing/2014/main" id="{A43D20F3-CF87-FF79-C12D-B12BA1BDCEAD}"/>
                  </a:ext>
                </a:extLst>
              </p:cNvPr>
              <p:cNvSpPr txBox="1">
                <a:spLocks noRot="1" noChangeAspect="1" noMove="1" noResize="1" noEditPoints="1" noAdjustHandles="1" noChangeArrowheads="1" noChangeShapeType="1" noTextEdit="1"/>
              </p:cNvSpPr>
              <p:nvPr/>
            </p:nvSpPr>
            <p:spPr>
              <a:xfrm>
                <a:off x="835153" y="3339433"/>
                <a:ext cx="4061012" cy="1200329"/>
              </a:xfrm>
              <a:prstGeom prst="rect">
                <a:avLst/>
              </a:prstGeom>
              <a:blipFill>
                <a:blip r:embed="rId3"/>
                <a:stretch>
                  <a:fillRect l="-1201" t="-2538" r="-1201" b="-7614"/>
                </a:stretch>
              </a:blipFill>
            </p:spPr>
            <p:txBody>
              <a:bodyPr/>
              <a:lstStyle/>
              <a:p>
                <a:r>
                  <a:rPr lang="en-US">
                    <a:noFill/>
                  </a:rPr>
                  <a:t> </a:t>
                </a:r>
              </a:p>
            </p:txBody>
          </p:sp>
        </mc:Fallback>
      </mc:AlternateContent>
    </p:spTree>
    <p:extLst>
      <p:ext uri="{BB962C8B-B14F-4D97-AF65-F5344CB8AC3E}">
        <p14:creationId xmlns:p14="http://schemas.microsoft.com/office/powerpoint/2010/main" val="3342500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EA1D25E-6B92-1EC7-B72F-E26B9DA4DF6E}"/>
            </a:ext>
          </a:extLst>
        </p:cNvPr>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5A7983B1-023E-BCE9-F1D9-1F208FCA6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98D93E88-CBFA-C127-399B-9DB147DC79D5}"/>
              </a:ext>
            </a:extLst>
          </p:cNvPr>
          <p:cNvSpPr>
            <a:spLocks noGrp="1"/>
          </p:cNvSpPr>
          <p:nvPr>
            <p:ph type="title"/>
          </p:nvPr>
        </p:nvSpPr>
        <p:spPr>
          <a:xfrm>
            <a:off x="838201" y="365125"/>
            <a:ext cx="5251316" cy="1807305"/>
          </a:xfrm>
        </p:spPr>
        <p:txBody>
          <a:bodyPr vert="horz" lIns="91440" tIns="45720" rIns="91440" bIns="45720" rtlCol="0" anchor="ctr">
            <a:normAutofit/>
          </a:bodyPr>
          <a:lstStyle/>
          <a:p>
            <a:r>
              <a:rPr lang="en-US" dirty="0"/>
              <a:t>Game Logistics</a:t>
            </a:r>
            <a:br>
              <a:rPr lang="en-US" dirty="0"/>
            </a:br>
            <a:r>
              <a:rPr lang="en-US" sz="2400" dirty="0">
                <a:solidFill>
                  <a:srgbClr val="7030A0"/>
                </a:solidFill>
              </a:rPr>
              <a:t>Payoffs</a:t>
            </a:r>
          </a:p>
        </p:txBody>
      </p:sp>
      <p:pic>
        <p:nvPicPr>
          <p:cNvPr id="4" name="Picture 3" descr="A cartoon of a person playing cards&#10;&#10;Description automatically generated">
            <a:extLst>
              <a:ext uri="{FF2B5EF4-FFF2-40B4-BE49-F238E27FC236}">
                <a16:creationId xmlns:a16="http://schemas.microsoft.com/office/drawing/2014/main" id="{54B3C792-01E0-8BE8-36CE-46549591661E}"/>
              </a:ext>
            </a:extLst>
          </p:cNvPr>
          <p:cNvPicPr>
            <a:picLocks noChangeAspect="1"/>
          </p:cNvPicPr>
          <p:nvPr/>
        </p:nvPicPr>
        <p:blipFill>
          <a:blip r:embed="rId2"/>
          <a:srcRect l="6213" r="6840"/>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2D27C08-13E7-B008-EEEF-906124F171CA}"/>
                  </a:ext>
                </a:extLst>
              </p:cNvPr>
              <p:cNvSpPr txBox="1"/>
              <p:nvPr/>
            </p:nvSpPr>
            <p:spPr>
              <a:xfrm>
                <a:off x="835153" y="1923473"/>
                <a:ext cx="4061012" cy="92333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Game Board</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A game board next to the game table displays a </a:t>
                </a:r>
                <a:r>
                  <a:rPr kumimoji="0" lang="en-US" sz="1800" b="0" i="0" u="none" strike="noStrike" kern="1200" cap="none" spc="0" normalizeH="0" baseline="0" noProof="0" dirty="0">
                    <a:ln>
                      <a:noFill/>
                    </a:ln>
                    <a:solidFill>
                      <a:srgbClr val="0070C0"/>
                    </a:solidFill>
                    <a:effectLst/>
                    <a:uLnTx/>
                    <a:uFillTx/>
                    <a:latin typeface="Aptos" panose="02110004020202020204"/>
                    <a:ea typeface="+mn-ea"/>
                    <a:cs typeface="+mn-cs"/>
                  </a:rPr>
                  <a:t>table with </a:t>
                </a:r>
                <a14:m>
                  <m:oMath xmlns:m="http://schemas.openxmlformats.org/officeDocument/2006/math">
                    <m:r>
                      <a:rPr kumimoji="0" lang="en-US"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𝑛</m:t>
                    </m:r>
                    <m:r>
                      <a:rPr kumimoji="0" lang="en-US"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+1</m:t>
                    </m:r>
                  </m:oMath>
                </a14:m>
                <a:r>
                  <a:rPr kumimoji="0" lang="en-US" sz="1800" b="0" i="0" u="none" strike="noStrike" kern="1200" cap="none" spc="0" normalizeH="0" baseline="0" noProof="0" dirty="0">
                    <a:ln>
                      <a:noFill/>
                    </a:ln>
                    <a:solidFill>
                      <a:srgbClr val="0070C0"/>
                    </a:solidFill>
                    <a:effectLst/>
                    <a:uLnTx/>
                    <a:uFillTx/>
                    <a:latin typeface="Aptos" panose="02110004020202020204"/>
                    <a:ea typeface="+mn-ea"/>
                    <a:cs typeface="+mn-cs"/>
                  </a:rPr>
                  <a:t> columns</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This is visible to all players.</a:t>
                </a:r>
              </a:p>
            </p:txBody>
          </p:sp>
        </mc:Choice>
        <mc:Fallback xmlns="">
          <p:sp>
            <p:nvSpPr>
              <p:cNvPr id="6" name="TextBox 5">
                <a:extLst>
                  <a:ext uri="{FF2B5EF4-FFF2-40B4-BE49-F238E27FC236}">
                    <a16:creationId xmlns:a16="http://schemas.microsoft.com/office/drawing/2014/main" id="{C2D27C08-13E7-B008-EEEF-906124F171CA}"/>
                  </a:ext>
                </a:extLst>
              </p:cNvPr>
              <p:cNvSpPr txBox="1">
                <a:spLocks noRot="1" noChangeAspect="1" noMove="1" noResize="1" noEditPoints="1" noAdjustHandles="1" noChangeArrowheads="1" noChangeShapeType="1" noTextEdit="1"/>
              </p:cNvSpPr>
              <p:nvPr/>
            </p:nvSpPr>
            <p:spPr>
              <a:xfrm>
                <a:off x="835153" y="1923473"/>
                <a:ext cx="4061012" cy="923330"/>
              </a:xfrm>
              <a:prstGeom prst="rect">
                <a:avLst/>
              </a:prstGeom>
              <a:blipFill>
                <a:blip r:embed="rId3"/>
                <a:stretch>
                  <a:fillRect l="-1201" t="-3311" r="-1201" b="-1059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BBEE8289-4624-FBC4-F16C-AA4160042CDB}"/>
              </a:ext>
            </a:extLst>
          </p:cNvPr>
          <p:cNvSpPr txBox="1"/>
          <p:nvPr/>
        </p:nvSpPr>
        <p:spPr>
          <a:xfrm>
            <a:off x="835153" y="2999605"/>
            <a:ext cx="4061012" cy="92333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The </a:t>
            </a:r>
            <a:r>
              <a:rPr kumimoji="0" lang="en-US" sz="1800" b="0" i="0" u="none" strike="noStrike" kern="1200" cap="none" spc="0" normalizeH="0" baseline="0" noProof="0" dirty="0">
                <a:ln>
                  <a:noFill/>
                </a:ln>
                <a:solidFill>
                  <a:srgbClr val="0070C0"/>
                </a:solidFill>
                <a:effectLst/>
                <a:uLnTx/>
                <a:uFillTx/>
                <a:latin typeface="Aptos" panose="02110004020202020204"/>
                <a:ea typeface="+mn-ea"/>
                <a:cs typeface="+mn-cs"/>
              </a:rPr>
              <a:t>first</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column lists all possible combinations of chosen strategy cards (</a:t>
            </a:r>
            <a:r>
              <a:rPr kumimoji="0" lang="en-US" sz="1800" b="0" i="0" u="none" strike="noStrike" kern="1200" cap="none" spc="0" normalizeH="0" baseline="0" noProof="0" dirty="0">
                <a:ln>
                  <a:noFill/>
                </a:ln>
                <a:solidFill>
                  <a:srgbClr val="0070C0"/>
                </a:solidFill>
                <a:effectLst/>
                <a:uLnTx/>
                <a:uFillTx/>
                <a:latin typeface="Aptos" panose="02110004020202020204"/>
                <a:ea typeface="+mn-ea"/>
                <a:cs typeface="+mn-cs"/>
              </a:rPr>
              <a:t>strategy profiles</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AD48E6F-5A5F-459E-2DE7-092E64AC33E8}"/>
                  </a:ext>
                </a:extLst>
              </p:cNvPr>
              <p:cNvSpPr txBox="1"/>
              <p:nvPr/>
            </p:nvSpPr>
            <p:spPr>
              <a:xfrm>
                <a:off x="835153" y="4075737"/>
                <a:ext cx="4061012" cy="120032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The </a:t>
                </a:r>
                <a:r>
                  <a:rPr kumimoji="0" lang="en-US" sz="1800" b="0" i="0" u="none" strike="noStrike" kern="1200" cap="none" spc="0" normalizeH="0" baseline="0" noProof="0" dirty="0">
                    <a:ln>
                      <a:noFill/>
                    </a:ln>
                    <a:solidFill>
                      <a:srgbClr val="0070C0"/>
                    </a:solidFill>
                    <a:effectLst/>
                    <a:uLnTx/>
                    <a:uFillTx/>
                    <a:latin typeface="Aptos" panose="02110004020202020204"/>
                    <a:ea typeface="+mn-ea"/>
                    <a:cs typeface="+mn-cs"/>
                  </a:rPr>
                  <a:t>remaining columns</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specify the </a:t>
                </a:r>
                <a:r>
                  <a:rPr kumimoji="0" lang="en-US" sz="1800" b="0" i="0" u="none" strike="noStrike" kern="1200" cap="none" spc="0" normalizeH="0" baseline="0" noProof="0" dirty="0">
                    <a:ln>
                      <a:noFill/>
                    </a:ln>
                    <a:solidFill>
                      <a:srgbClr val="0070C0"/>
                    </a:solidFill>
                    <a:effectLst/>
                    <a:uLnTx/>
                    <a:uFillTx/>
                    <a:latin typeface="Aptos" panose="02110004020202020204"/>
                    <a:ea typeface="+mn-ea"/>
                    <a:cs typeface="+mn-cs"/>
                  </a:rPr>
                  <a:t>payoffs</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for each player corresponding to each combination of strategy cards. (</a:t>
                </a:r>
                <a14:m>
                  <m:oMath xmlns:m="http://schemas.openxmlformats.org/officeDocument/2006/math">
                    <m:sSub>
                      <m:sSubPr>
                        <m:ctrlPr>
                          <a:rPr kumimoji="0" lang="en-US"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𝑣</m:t>
                        </m:r>
                      </m:e>
                      <m:sub>
                        <m:r>
                          <a:rPr kumimoji="0" lang="en-US"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𝑖</m:t>
                        </m:r>
                      </m:sub>
                    </m:sSub>
                  </m:oMath>
                </a14:m>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a:t>
                </a:r>
              </a:p>
            </p:txBody>
          </p:sp>
        </mc:Choice>
        <mc:Fallback xmlns="">
          <p:sp>
            <p:nvSpPr>
              <p:cNvPr id="3" name="TextBox 2">
                <a:extLst>
                  <a:ext uri="{FF2B5EF4-FFF2-40B4-BE49-F238E27FC236}">
                    <a16:creationId xmlns:a16="http://schemas.microsoft.com/office/drawing/2014/main" id="{BAD48E6F-5A5F-459E-2DE7-092E64AC33E8}"/>
                  </a:ext>
                </a:extLst>
              </p:cNvPr>
              <p:cNvSpPr txBox="1">
                <a:spLocks noRot="1" noChangeAspect="1" noMove="1" noResize="1" noEditPoints="1" noAdjustHandles="1" noChangeArrowheads="1" noChangeShapeType="1" noTextEdit="1"/>
              </p:cNvSpPr>
              <p:nvPr/>
            </p:nvSpPr>
            <p:spPr>
              <a:xfrm>
                <a:off x="835153" y="4075737"/>
                <a:ext cx="4061012" cy="1200329"/>
              </a:xfrm>
              <a:prstGeom prst="rect">
                <a:avLst/>
              </a:prstGeom>
              <a:blipFill>
                <a:blip r:embed="rId4"/>
                <a:stretch>
                  <a:fillRect l="-1201" t="-2551" r="-1201" b="-8163"/>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75F26A8A-13F8-49B4-8224-F3B3189EF527}"/>
              </a:ext>
            </a:extLst>
          </p:cNvPr>
          <p:cNvSpPr txBox="1"/>
          <p:nvPr/>
        </p:nvSpPr>
        <p:spPr>
          <a:xfrm>
            <a:off x="835153" y="5428868"/>
            <a:ext cx="4061012" cy="120032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After consulting the game board, each player receives their payoff based on the revealed combination of strategy cards and </a:t>
            </a:r>
            <a:r>
              <a:rPr kumimoji="0" lang="en-US" sz="1800" b="0" i="0" u="none" strike="noStrike" kern="1200" cap="none" spc="0" normalizeH="0" baseline="0" noProof="0" dirty="0">
                <a:ln>
                  <a:noFill/>
                </a:ln>
                <a:solidFill>
                  <a:srgbClr val="0070C0"/>
                </a:solidFill>
                <a:effectLst/>
                <a:uLnTx/>
                <a:uFillTx/>
                <a:latin typeface="Aptos" panose="02110004020202020204"/>
                <a:ea typeface="+mn-ea"/>
                <a:cs typeface="+mn-cs"/>
              </a:rPr>
              <a:t>the game ends</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a:t>
            </a:r>
          </a:p>
        </p:txBody>
      </p:sp>
    </p:spTree>
    <p:extLst>
      <p:ext uri="{BB962C8B-B14F-4D97-AF65-F5344CB8AC3E}">
        <p14:creationId xmlns:p14="http://schemas.microsoft.com/office/powerpoint/2010/main" val="2588680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EA2731A-CD40-1CDB-85DA-ED300A1EC932}"/>
            </a:ext>
          </a:extLst>
        </p:cNvPr>
        <p:cNvGrpSpPr/>
        <p:nvPr/>
      </p:nvGrpSpPr>
      <p:grpSpPr>
        <a:xfrm>
          <a:off x="0" y="0"/>
          <a:ext cx="0" cy="0"/>
          <a:chOff x="0" y="0"/>
          <a:chExt cx="0" cy="0"/>
        </a:xfrm>
      </p:grpSpPr>
      <p:sp useBgFill="1">
        <p:nvSpPr>
          <p:cNvPr id="286" name="Rectangle 285">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3" name="Picture 2" descr="A line of binary code">
            <a:extLst>
              <a:ext uri="{FF2B5EF4-FFF2-40B4-BE49-F238E27FC236}">
                <a16:creationId xmlns:a16="http://schemas.microsoft.com/office/drawing/2014/main" id="{A0654E03-6D9A-EBE6-75C5-229A6156AF8E}"/>
              </a:ext>
            </a:extLst>
          </p:cNvPr>
          <p:cNvPicPr>
            <a:picLocks noChangeAspect="1"/>
          </p:cNvPicPr>
          <p:nvPr/>
        </p:nvPicPr>
        <p:blipFill>
          <a:blip r:embed="rId2"/>
          <a:srcRect l="7641" r="25711" b="9090"/>
          <a:stretch/>
        </p:blipFill>
        <p:spPr>
          <a:xfrm>
            <a:off x="3523488" y="10"/>
            <a:ext cx="8668512" cy="6857990"/>
          </a:xfrm>
          <a:prstGeom prst="rect">
            <a:avLst/>
          </a:prstGeom>
        </p:spPr>
      </p:pic>
      <p:sp>
        <p:nvSpPr>
          <p:cNvPr id="287" name="Rectangle 286">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29E36457-47F9-D63F-0D52-FCDD6717ED9D}"/>
              </a:ext>
            </a:extLst>
          </p:cNvPr>
          <p:cNvSpPr>
            <a:spLocks noGrp="1"/>
          </p:cNvSpPr>
          <p:nvPr>
            <p:ph type="ctrTitle"/>
          </p:nvPr>
        </p:nvSpPr>
        <p:spPr>
          <a:xfrm>
            <a:off x="477981" y="1122363"/>
            <a:ext cx="4023360" cy="3204134"/>
          </a:xfrm>
        </p:spPr>
        <p:txBody>
          <a:bodyPr anchor="b">
            <a:normAutofit/>
          </a:bodyPr>
          <a:lstStyle/>
          <a:p>
            <a:pPr algn="l"/>
            <a:r>
              <a:rPr lang="en-IN" sz="2000" dirty="0">
                <a:solidFill>
                  <a:srgbClr val="7030A0"/>
                </a:solidFill>
                <a:latin typeface="Univers Condensed" panose="020B0506020202050204" pitchFamily="34" charset="0"/>
              </a:rPr>
              <a:t>MODULE 5</a:t>
            </a:r>
            <a:br>
              <a:rPr lang="en-IN" sz="4800" dirty="0">
                <a:solidFill>
                  <a:srgbClr val="7030A0"/>
                </a:solidFill>
                <a:latin typeface="Univers Condensed" panose="020B0506020202050204" pitchFamily="34" charset="0"/>
              </a:rPr>
            </a:br>
            <a:r>
              <a:rPr lang="en-IN" sz="4800" dirty="0"/>
              <a:t>Matrix Representation of a </a:t>
            </a:r>
            <a:r>
              <a:rPr lang="en-IN" sz="4800" dirty="0">
                <a:solidFill>
                  <a:srgbClr val="00B050"/>
                </a:solidFill>
              </a:rPr>
              <a:t>Two-Player</a:t>
            </a:r>
            <a:r>
              <a:rPr lang="en-IN" sz="4800" dirty="0"/>
              <a:t> </a:t>
            </a:r>
            <a:r>
              <a:rPr lang="en-IN" sz="4800" dirty="0">
                <a:solidFill>
                  <a:srgbClr val="7030A0"/>
                </a:solidFill>
              </a:rPr>
              <a:t>Finite Game</a:t>
            </a:r>
            <a:endParaRPr lang="en-US" sz="4800" dirty="0">
              <a:solidFill>
                <a:srgbClr val="7030A0"/>
              </a:solidFill>
            </a:endParaRPr>
          </a:p>
        </p:txBody>
      </p:sp>
      <p:sp>
        <p:nvSpPr>
          <p:cNvPr id="7" name="Subtitle 2">
            <a:extLst>
              <a:ext uri="{FF2B5EF4-FFF2-40B4-BE49-F238E27FC236}">
                <a16:creationId xmlns:a16="http://schemas.microsoft.com/office/drawing/2014/main" id="{D799EEBE-E138-E044-BD38-756B9EC9496C}"/>
              </a:ext>
            </a:extLst>
          </p:cNvPr>
          <p:cNvSpPr>
            <a:spLocks noGrp="1"/>
          </p:cNvSpPr>
          <p:nvPr>
            <p:ph type="subTitle" idx="1"/>
          </p:nvPr>
        </p:nvSpPr>
        <p:spPr>
          <a:xfrm>
            <a:off x="477980" y="4872922"/>
            <a:ext cx="4023359" cy="1208141"/>
          </a:xfrm>
        </p:spPr>
        <p:txBody>
          <a:bodyPr>
            <a:normAutofit/>
          </a:bodyPr>
          <a:lstStyle/>
          <a:p>
            <a:pPr algn="l"/>
            <a:r>
              <a:rPr lang="en-IN" sz="2000" dirty="0"/>
              <a:t>Concise, Convenient, Clear</a:t>
            </a:r>
            <a:endParaRPr lang="en-US" sz="2000" dirty="0"/>
          </a:p>
        </p:txBody>
      </p:sp>
      <p:sp>
        <p:nvSpPr>
          <p:cNvPr id="288" name="Rectangle 28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9" name="Rectangle 28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78DCBD13-04E6-4760-8C0F-15CDF82ABFF6}"/>
              </a:ext>
            </a:extLst>
          </p:cNvPr>
          <p:cNvSpPr txBox="1"/>
          <p:nvPr/>
        </p:nvSpPr>
        <p:spPr>
          <a:xfrm>
            <a:off x="2084658" y="4362254"/>
            <a:ext cx="2416681" cy="369332"/>
          </a:xfrm>
          <a:prstGeom prst="rect">
            <a:avLst/>
          </a:prstGeom>
          <a:solidFill>
            <a:schemeClr val="tx2">
              <a:lumMod val="10000"/>
              <a:lumOff val="9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Segoe Script" panose="030B0504020000000003" pitchFamily="66" charset="0"/>
                <a:ea typeface="+mn-ea"/>
                <a:cs typeface="+mn-cs"/>
              </a:rPr>
              <a:t>…a special case</a:t>
            </a:r>
          </a:p>
        </p:txBody>
      </p:sp>
    </p:spTree>
    <p:extLst>
      <p:ext uri="{BB962C8B-B14F-4D97-AF65-F5344CB8AC3E}">
        <p14:creationId xmlns:p14="http://schemas.microsoft.com/office/powerpoint/2010/main" val="998608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1A3EEA6-CD21-2557-4249-B2921A88A129}"/>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673A74B8-C5F9-C279-AFB7-700C5DC2B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 name="sketchy line">
            <a:extLst>
              <a:ext uri="{FF2B5EF4-FFF2-40B4-BE49-F238E27FC236}">
                <a16:creationId xmlns:a16="http://schemas.microsoft.com/office/drawing/2014/main" id="{66E4D577-9A45-63E8-64B5-2FE6A5155D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sX0" fmla="*/ 0 w 10972800"/>
              <a:gd name="csY0" fmla="*/ 0 h 18288"/>
              <a:gd name="csX1" fmla="*/ 356616 w 10972800"/>
              <a:gd name="csY1" fmla="*/ 0 h 18288"/>
              <a:gd name="csX2" fmla="*/ 1042416 w 10972800"/>
              <a:gd name="csY2" fmla="*/ 0 h 18288"/>
              <a:gd name="csX3" fmla="*/ 1947672 w 10972800"/>
              <a:gd name="csY3" fmla="*/ 0 h 18288"/>
              <a:gd name="csX4" fmla="*/ 2633472 w 10972800"/>
              <a:gd name="csY4" fmla="*/ 0 h 18288"/>
              <a:gd name="csX5" fmla="*/ 2990088 w 10972800"/>
              <a:gd name="csY5" fmla="*/ 0 h 18288"/>
              <a:gd name="csX6" fmla="*/ 3456432 w 10972800"/>
              <a:gd name="csY6" fmla="*/ 0 h 18288"/>
              <a:gd name="csX7" fmla="*/ 4361688 w 10972800"/>
              <a:gd name="csY7" fmla="*/ 0 h 18288"/>
              <a:gd name="csX8" fmla="*/ 5266944 w 10972800"/>
              <a:gd name="csY8" fmla="*/ 0 h 18288"/>
              <a:gd name="csX9" fmla="*/ 6172200 w 10972800"/>
              <a:gd name="csY9" fmla="*/ 0 h 18288"/>
              <a:gd name="csX10" fmla="*/ 6528816 w 10972800"/>
              <a:gd name="csY10" fmla="*/ 0 h 18288"/>
              <a:gd name="csX11" fmla="*/ 7214616 w 10972800"/>
              <a:gd name="csY11" fmla="*/ 0 h 18288"/>
              <a:gd name="csX12" fmla="*/ 7790688 w 10972800"/>
              <a:gd name="csY12" fmla="*/ 0 h 18288"/>
              <a:gd name="csX13" fmla="*/ 8147304 w 10972800"/>
              <a:gd name="csY13" fmla="*/ 0 h 18288"/>
              <a:gd name="csX14" fmla="*/ 9052560 w 10972800"/>
              <a:gd name="csY14" fmla="*/ 0 h 18288"/>
              <a:gd name="csX15" fmla="*/ 9409176 w 10972800"/>
              <a:gd name="csY15" fmla="*/ 0 h 18288"/>
              <a:gd name="csX16" fmla="*/ 9765792 w 10972800"/>
              <a:gd name="csY16" fmla="*/ 0 h 18288"/>
              <a:gd name="csX17" fmla="*/ 10341864 w 10972800"/>
              <a:gd name="csY17" fmla="*/ 0 h 18288"/>
              <a:gd name="csX18" fmla="*/ 10972800 w 10972800"/>
              <a:gd name="csY18" fmla="*/ 0 h 18288"/>
              <a:gd name="csX19" fmla="*/ 10972800 w 10972800"/>
              <a:gd name="csY19" fmla="*/ 18288 h 18288"/>
              <a:gd name="csX20" fmla="*/ 10177272 w 10972800"/>
              <a:gd name="csY20" fmla="*/ 18288 h 18288"/>
              <a:gd name="csX21" fmla="*/ 9820656 w 10972800"/>
              <a:gd name="csY21" fmla="*/ 18288 h 18288"/>
              <a:gd name="csX22" fmla="*/ 9464040 w 10972800"/>
              <a:gd name="csY22" fmla="*/ 18288 h 18288"/>
              <a:gd name="csX23" fmla="*/ 8778240 w 10972800"/>
              <a:gd name="csY23" fmla="*/ 18288 h 18288"/>
              <a:gd name="csX24" fmla="*/ 8421624 w 10972800"/>
              <a:gd name="csY24" fmla="*/ 18288 h 18288"/>
              <a:gd name="csX25" fmla="*/ 7735824 w 10972800"/>
              <a:gd name="csY25" fmla="*/ 18288 h 18288"/>
              <a:gd name="csX26" fmla="*/ 6940296 w 10972800"/>
              <a:gd name="csY26" fmla="*/ 18288 h 18288"/>
              <a:gd name="csX27" fmla="*/ 6254496 w 10972800"/>
              <a:gd name="csY27" fmla="*/ 18288 h 18288"/>
              <a:gd name="csX28" fmla="*/ 5458968 w 10972800"/>
              <a:gd name="csY28" fmla="*/ 18288 h 18288"/>
              <a:gd name="csX29" fmla="*/ 4663440 w 10972800"/>
              <a:gd name="csY29" fmla="*/ 18288 h 18288"/>
              <a:gd name="csX30" fmla="*/ 4306824 w 10972800"/>
              <a:gd name="csY30" fmla="*/ 18288 h 18288"/>
              <a:gd name="csX31" fmla="*/ 3840480 w 10972800"/>
              <a:gd name="csY31" fmla="*/ 18288 h 18288"/>
              <a:gd name="csX32" fmla="*/ 3264408 w 10972800"/>
              <a:gd name="csY32" fmla="*/ 18288 h 18288"/>
              <a:gd name="csX33" fmla="*/ 2578608 w 10972800"/>
              <a:gd name="csY33" fmla="*/ 18288 h 18288"/>
              <a:gd name="csX34" fmla="*/ 1673352 w 10972800"/>
              <a:gd name="csY34" fmla="*/ 18288 h 18288"/>
              <a:gd name="csX35" fmla="*/ 877824 w 10972800"/>
              <a:gd name="csY35" fmla="*/ 18288 h 18288"/>
              <a:gd name="csX36" fmla="*/ 0 w 10972800"/>
              <a:gd name="csY36" fmla="*/ 18288 h 18288"/>
              <a:gd name="csX37" fmla="*/ 0 w 10972800"/>
              <a:gd name="csY37"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4D00C648-4D50-407A-5A0F-95811E548ABD}"/>
              </a:ext>
            </a:extLst>
          </p:cNvPr>
          <p:cNvSpPr>
            <a:spLocks noGrp="1"/>
          </p:cNvSpPr>
          <p:nvPr>
            <p:ph type="title"/>
          </p:nvPr>
        </p:nvSpPr>
        <p:spPr>
          <a:xfrm>
            <a:off x="572493" y="238539"/>
            <a:ext cx="11018520" cy="1434415"/>
          </a:xfrm>
        </p:spPr>
        <p:txBody>
          <a:bodyPr vert="horz" lIns="91440" tIns="45720" rIns="91440" bIns="45720" rtlCol="0" anchor="b">
            <a:normAutofit/>
          </a:bodyPr>
          <a:lstStyle/>
          <a:p>
            <a:r>
              <a:rPr lang="en-US" sz="4900" dirty="0"/>
              <a:t>A </a:t>
            </a:r>
            <a:r>
              <a:rPr lang="en-US" sz="4900" dirty="0">
                <a:solidFill>
                  <a:srgbClr val="7030A0"/>
                </a:solidFill>
              </a:rPr>
              <a:t>Finite Game</a:t>
            </a:r>
          </a:p>
        </p:txBody>
      </p:sp>
      <p:pic>
        <p:nvPicPr>
          <p:cNvPr id="3" name="Picture 2" descr="DEFINITION Text Written on Red Grungy Round Stamp Stock Illustration ...">
            <a:extLst>
              <a:ext uri="{FF2B5EF4-FFF2-40B4-BE49-F238E27FC236}">
                <a16:creationId xmlns:a16="http://schemas.microsoft.com/office/drawing/2014/main" id="{757329A4-C4B9-146E-84D7-6A61C6272E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879" b="5077"/>
          <a:stretch/>
        </p:blipFill>
        <p:spPr bwMode="auto">
          <a:xfrm>
            <a:off x="10728696" y="144196"/>
            <a:ext cx="1286911" cy="1143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D42CD75-4130-F769-5246-C5CD1FA67270}"/>
                  </a:ext>
                </a:extLst>
              </p:cNvPr>
              <p:cNvSpPr txBox="1"/>
              <p:nvPr/>
            </p:nvSpPr>
            <p:spPr>
              <a:xfrm>
                <a:off x="572492" y="2128583"/>
                <a:ext cx="11018520"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0C0"/>
                    </a:solidFill>
                    <a:effectLst/>
                    <a:uLnTx/>
                    <a:uFillTx/>
                    <a:latin typeface="Aptos" panose="02110004020202020204"/>
                    <a:ea typeface="+mn-ea"/>
                    <a:cs typeface="+mn-cs"/>
                  </a:rPr>
                  <a:t>A finite game is a game with a finite number of players, in which the number of strategies in </a:t>
                </a:r>
                <a14:m>
                  <m:oMath xmlns:m="http://schemas.openxmlformats.org/officeDocument/2006/math">
                    <m:sSub>
                      <m:sSubPr>
                        <m:ctrlPr>
                          <a:rPr kumimoji="0" lang="en-US" sz="24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𝑆</m:t>
                        </m:r>
                      </m:e>
                      <m:sub>
                        <m:r>
                          <a:rPr kumimoji="0" lang="en-US" sz="24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𝑖</m:t>
                        </m:r>
                      </m:sub>
                    </m:sSub>
                  </m:oMath>
                </a14:m>
                <a:r>
                  <a:rPr kumimoji="0" lang="en-US" sz="2400" b="0" i="0" u="none" strike="noStrike" kern="1200" cap="none" spc="0" normalizeH="0" baseline="0" noProof="0" dirty="0">
                    <a:ln>
                      <a:noFill/>
                    </a:ln>
                    <a:solidFill>
                      <a:srgbClr val="0070C0"/>
                    </a:solidFill>
                    <a:effectLst/>
                    <a:uLnTx/>
                    <a:uFillTx/>
                    <a:latin typeface="Aptos" panose="02110004020202020204"/>
                    <a:ea typeface="+mn-ea"/>
                    <a:cs typeface="+mn-cs"/>
                  </a:rPr>
                  <a:t> is finite for all players </a:t>
                </a:r>
                <a14:m>
                  <m:oMath xmlns:m="http://schemas.openxmlformats.org/officeDocument/2006/math">
                    <m:r>
                      <a:rPr kumimoji="0" lang="en-US" sz="24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𝑖</m:t>
                    </m:r>
                    <m:r>
                      <a:rPr kumimoji="0" lang="en-US" sz="24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𝑁</m:t>
                    </m:r>
                  </m:oMath>
                </a14:m>
                <a:r>
                  <a:rPr kumimoji="0" lang="en-US" sz="2400" b="0" i="0" u="none" strike="noStrike" kern="1200" cap="none" spc="0" normalizeH="0" baseline="0" noProof="0" dirty="0">
                    <a:ln>
                      <a:noFill/>
                    </a:ln>
                    <a:solidFill>
                      <a:srgbClr val="0070C0"/>
                    </a:solidFill>
                    <a:effectLst/>
                    <a:uLnTx/>
                    <a:uFillTx/>
                    <a:latin typeface="Aptos" panose="02110004020202020204"/>
                    <a:ea typeface="+mn-ea"/>
                    <a:cs typeface="+mn-cs"/>
                  </a:rPr>
                  <a:t>.</a:t>
                </a:r>
              </a:p>
            </p:txBody>
          </p:sp>
        </mc:Choice>
        <mc:Fallback xmlns="">
          <p:sp>
            <p:nvSpPr>
              <p:cNvPr id="6" name="TextBox 5">
                <a:extLst>
                  <a:ext uri="{FF2B5EF4-FFF2-40B4-BE49-F238E27FC236}">
                    <a16:creationId xmlns:a16="http://schemas.microsoft.com/office/drawing/2014/main" id="{3D42CD75-4130-F769-5246-C5CD1FA67270}"/>
                  </a:ext>
                </a:extLst>
              </p:cNvPr>
              <p:cNvSpPr txBox="1">
                <a:spLocks noRot="1" noChangeAspect="1" noMove="1" noResize="1" noEditPoints="1" noAdjustHandles="1" noChangeArrowheads="1" noChangeShapeType="1" noTextEdit="1"/>
              </p:cNvSpPr>
              <p:nvPr/>
            </p:nvSpPr>
            <p:spPr>
              <a:xfrm>
                <a:off x="572492" y="2128583"/>
                <a:ext cx="11018520" cy="830997"/>
              </a:xfrm>
              <a:prstGeom prst="rect">
                <a:avLst/>
              </a:prstGeom>
              <a:blipFill>
                <a:blip r:embed="rId3"/>
                <a:stretch>
                  <a:fillRect l="-885" t="-5882" r="-830" b="-16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78C462AC-C9EF-939F-2CCB-EF6DF3D2E19D}"/>
                  </a:ext>
                </a:extLst>
              </p:cNvPr>
              <p:cNvGraphicFramePr>
                <a:graphicFrameLocks noGrp="1"/>
              </p:cNvGraphicFramePr>
              <p:nvPr/>
            </p:nvGraphicFramePr>
            <p:xfrm>
              <a:off x="572492" y="4790661"/>
              <a:ext cx="10853928" cy="1097280"/>
            </p:xfrm>
            <a:graphic>
              <a:graphicData uri="http://schemas.openxmlformats.org/drawingml/2006/table">
                <a:tbl>
                  <a:tblPr firstRow="1" bandCol="1">
                    <a:tableStyleId>{D27102A9-8310-4765-A935-A1911B00CA55}</a:tableStyleId>
                  </a:tblPr>
                  <a:tblGrid>
                    <a:gridCol w="1866265">
                      <a:extLst>
                        <a:ext uri="{9D8B030D-6E8A-4147-A177-3AD203B41FA5}">
                          <a16:colId xmlns:a16="http://schemas.microsoft.com/office/drawing/2014/main" val="109060319"/>
                        </a:ext>
                      </a:extLst>
                    </a:gridCol>
                    <a:gridCol w="8987663">
                      <a:extLst>
                        <a:ext uri="{9D8B030D-6E8A-4147-A177-3AD203B41FA5}">
                          <a16:colId xmlns:a16="http://schemas.microsoft.com/office/drawing/2014/main" val="965449992"/>
                        </a:ext>
                      </a:extLst>
                    </a:gridCol>
                  </a:tblGrid>
                  <a:tr h="0">
                    <a:tc gridSpan="2">
                      <a:txBody>
                        <a:bodyPr/>
                        <a:lstStyle/>
                        <a:p>
                          <a:pPr algn="ctr"/>
                          <a:r>
                            <a:rPr lang="en-US" dirty="0"/>
                            <a:t>Notation</a:t>
                          </a:r>
                        </a:p>
                      </a:txBody>
                      <a:tcPr/>
                    </a:tc>
                    <a:tc hMerge="1">
                      <a:txBody>
                        <a:bodyPr/>
                        <a:lstStyle/>
                        <a:p>
                          <a:endParaRPr lang="en-US" dirty="0"/>
                        </a:p>
                      </a:txBody>
                      <a:tcPr/>
                    </a:tc>
                    <a:extLst>
                      <a:ext uri="{0D108BD9-81ED-4DB2-BD59-A6C34878D82A}">
                        <a16:rowId xmlns:a16="http://schemas.microsoft.com/office/drawing/2014/main" val="2397718753"/>
                      </a:ext>
                    </a:extLst>
                  </a:tr>
                  <a:tr h="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oMath>
                            </m:oMathPara>
                          </a14:m>
                          <a:endParaRPr lang="en-US" dirty="0"/>
                        </a:p>
                      </a:txBody>
                      <a:tcPr/>
                    </a:tc>
                    <a:tc>
                      <a:txBody>
                        <a:bodyPr/>
                        <a:lstStyle/>
                        <a:p>
                          <a:r>
                            <a:rPr lang="en-US" dirty="0"/>
                            <a:t>Set of players</a:t>
                          </a:r>
                        </a:p>
                      </a:txBody>
                      <a:tcPr/>
                    </a:tc>
                    <a:extLst>
                      <a:ext uri="{0D108BD9-81ED-4DB2-BD59-A6C34878D82A}">
                        <a16:rowId xmlns:a16="http://schemas.microsoft.com/office/drawing/2014/main" val="1707145607"/>
                      </a:ext>
                    </a:extLst>
                  </a:tr>
                  <a:tr h="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𝑖</m:t>
                                    </m:r>
                                  </m:sub>
                                </m:sSub>
                              </m:oMath>
                            </m:oMathPara>
                          </a14:m>
                          <a:endParaRPr lang="en-US" dirty="0"/>
                        </a:p>
                      </a:txBody>
                      <a:tcPr/>
                    </a:tc>
                    <a:tc>
                      <a:txBody>
                        <a:bodyPr/>
                        <a:lstStyle/>
                        <a:p>
                          <a:r>
                            <a:rPr lang="en-US" dirty="0"/>
                            <a:t>The set of all pure strategies available to player </a:t>
                          </a:r>
                          <a14:m>
                            <m:oMath xmlns:m="http://schemas.openxmlformats.org/officeDocument/2006/math">
                              <m:r>
                                <a:rPr lang="en-US" b="0" i="1" smtClean="0">
                                  <a:latin typeface="Cambria Math" panose="02040503050406030204" pitchFamily="18" charset="0"/>
                                </a:rPr>
                                <m:t>𝑖</m:t>
                              </m:r>
                            </m:oMath>
                          </a14:m>
                          <a:r>
                            <a:rPr lang="en-US" dirty="0"/>
                            <a:t>.</a:t>
                          </a:r>
                        </a:p>
                      </a:txBody>
                      <a:tcPr/>
                    </a:tc>
                    <a:extLst>
                      <a:ext uri="{0D108BD9-81ED-4DB2-BD59-A6C34878D82A}">
                        <a16:rowId xmlns:a16="http://schemas.microsoft.com/office/drawing/2014/main" val="3902388140"/>
                      </a:ext>
                    </a:extLst>
                  </a:tr>
                </a:tbl>
              </a:graphicData>
            </a:graphic>
          </p:graphicFrame>
        </mc:Choice>
        <mc:Fallback xmlns="">
          <p:graphicFrame>
            <p:nvGraphicFramePr>
              <p:cNvPr id="7" name="Table 6">
                <a:extLst>
                  <a:ext uri="{FF2B5EF4-FFF2-40B4-BE49-F238E27FC236}">
                    <a16:creationId xmlns:a16="http://schemas.microsoft.com/office/drawing/2014/main" id="{78C462AC-C9EF-939F-2CCB-EF6DF3D2E19D}"/>
                  </a:ext>
                </a:extLst>
              </p:cNvPr>
              <p:cNvGraphicFramePr>
                <a:graphicFrameLocks noGrp="1"/>
              </p:cNvGraphicFramePr>
              <p:nvPr/>
            </p:nvGraphicFramePr>
            <p:xfrm>
              <a:off x="572492" y="4790661"/>
              <a:ext cx="10853928" cy="1097280"/>
            </p:xfrm>
            <a:graphic>
              <a:graphicData uri="http://schemas.openxmlformats.org/drawingml/2006/table">
                <a:tbl>
                  <a:tblPr firstRow="1" bandCol="1">
                    <a:tableStyleId>{D27102A9-8310-4765-A935-A1911B00CA55}</a:tableStyleId>
                  </a:tblPr>
                  <a:tblGrid>
                    <a:gridCol w="1866265">
                      <a:extLst>
                        <a:ext uri="{9D8B030D-6E8A-4147-A177-3AD203B41FA5}">
                          <a16:colId xmlns:a16="http://schemas.microsoft.com/office/drawing/2014/main" val="109060319"/>
                        </a:ext>
                      </a:extLst>
                    </a:gridCol>
                    <a:gridCol w="8987663">
                      <a:extLst>
                        <a:ext uri="{9D8B030D-6E8A-4147-A177-3AD203B41FA5}">
                          <a16:colId xmlns:a16="http://schemas.microsoft.com/office/drawing/2014/main" val="965449992"/>
                        </a:ext>
                      </a:extLst>
                    </a:gridCol>
                  </a:tblGrid>
                  <a:tr h="365760">
                    <a:tc gridSpan="2">
                      <a:txBody>
                        <a:bodyPr/>
                        <a:lstStyle/>
                        <a:p>
                          <a:pPr algn="ctr"/>
                          <a:r>
                            <a:rPr lang="en-US" dirty="0"/>
                            <a:t>Notation</a:t>
                          </a:r>
                        </a:p>
                      </a:txBody>
                      <a:tcPr/>
                    </a:tc>
                    <a:tc hMerge="1">
                      <a:txBody>
                        <a:bodyPr/>
                        <a:lstStyle/>
                        <a:p>
                          <a:endParaRPr lang="en-US" dirty="0"/>
                        </a:p>
                      </a:txBody>
                      <a:tcPr/>
                    </a:tc>
                    <a:extLst>
                      <a:ext uri="{0D108BD9-81ED-4DB2-BD59-A6C34878D82A}">
                        <a16:rowId xmlns:a16="http://schemas.microsoft.com/office/drawing/2014/main" val="2397718753"/>
                      </a:ext>
                    </a:extLst>
                  </a:tr>
                  <a:tr h="365760">
                    <a:tc>
                      <a:txBody>
                        <a:bodyPr/>
                        <a:lstStyle/>
                        <a:p>
                          <a:endParaRPr lang="en-US"/>
                        </a:p>
                      </a:txBody>
                      <a:tcPr>
                        <a:blipFill>
                          <a:blip r:embed="rId4"/>
                          <a:stretch>
                            <a:fillRect t="-104918" r="-482680" b="-126230"/>
                          </a:stretch>
                        </a:blipFill>
                      </a:tcPr>
                    </a:tc>
                    <a:tc>
                      <a:txBody>
                        <a:bodyPr/>
                        <a:lstStyle/>
                        <a:p>
                          <a:r>
                            <a:rPr lang="en-US" dirty="0"/>
                            <a:t>Set of players</a:t>
                          </a:r>
                        </a:p>
                      </a:txBody>
                      <a:tcPr/>
                    </a:tc>
                    <a:extLst>
                      <a:ext uri="{0D108BD9-81ED-4DB2-BD59-A6C34878D82A}">
                        <a16:rowId xmlns:a16="http://schemas.microsoft.com/office/drawing/2014/main" val="1707145607"/>
                      </a:ext>
                    </a:extLst>
                  </a:tr>
                  <a:tr h="365760">
                    <a:tc>
                      <a:txBody>
                        <a:bodyPr/>
                        <a:lstStyle/>
                        <a:p>
                          <a:endParaRPr lang="en-US"/>
                        </a:p>
                      </a:txBody>
                      <a:tcPr>
                        <a:blipFill>
                          <a:blip r:embed="rId4"/>
                          <a:stretch>
                            <a:fillRect t="-208333" r="-482680" b="-28333"/>
                          </a:stretch>
                        </a:blipFill>
                      </a:tcPr>
                    </a:tc>
                    <a:tc>
                      <a:txBody>
                        <a:bodyPr/>
                        <a:lstStyle/>
                        <a:p>
                          <a:endParaRPr lang="en-US"/>
                        </a:p>
                      </a:txBody>
                      <a:tcPr>
                        <a:blipFill>
                          <a:blip r:embed="rId4"/>
                          <a:stretch>
                            <a:fillRect l="-20732" t="-208333" r="-68" b="-28333"/>
                          </a:stretch>
                        </a:blipFill>
                      </a:tcPr>
                    </a:tc>
                    <a:extLst>
                      <a:ext uri="{0D108BD9-81ED-4DB2-BD59-A6C34878D82A}">
                        <a16:rowId xmlns:a16="http://schemas.microsoft.com/office/drawing/2014/main" val="3902388140"/>
                      </a:ext>
                    </a:extLst>
                  </a:tr>
                </a:tbl>
              </a:graphicData>
            </a:graphic>
          </p:graphicFrame>
        </mc:Fallback>
      </mc:AlternateContent>
      <p:grpSp>
        <p:nvGrpSpPr>
          <p:cNvPr id="9" name="Group 8">
            <a:extLst>
              <a:ext uri="{FF2B5EF4-FFF2-40B4-BE49-F238E27FC236}">
                <a16:creationId xmlns:a16="http://schemas.microsoft.com/office/drawing/2014/main" id="{2F2E8E35-0D1F-2BCD-BF0C-72C6AFD317B2}"/>
              </a:ext>
            </a:extLst>
          </p:cNvPr>
          <p:cNvGrpSpPr/>
          <p:nvPr/>
        </p:nvGrpSpPr>
        <p:grpSpPr>
          <a:xfrm>
            <a:off x="572492" y="2938893"/>
            <a:ext cx="2988733" cy="476316"/>
            <a:chOff x="572492" y="2938893"/>
            <a:chExt cx="2988733" cy="476316"/>
          </a:xfrm>
        </p:grpSpPr>
        <p:sp>
          <p:nvSpPr>
            <p:cNvPr id="4" name="TextBox 3">
              <a:extLst>
                <a:ext uri="{FF2B5EF4-FFF2-40B4-BE49-F238E27FC236}">
                  <a16:creationId xmlns:a16="http://schemas.microsoft.com/office/drawing/2014/main" id="{451A3C2D-CE59-8B61-DA48-3338448331FF}"/>
                </a:ext>
              </a:extLst>
            </p:cNvPr>
            <p:cNvSpPr txBox="1"/>
            <p:nvPr/>
          </p:nvSpPr>
          <p:spPr>
            <a:xfrm>
              <a:off x="572492" y="3045877"/>
              <a:ext cx="298873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Script" panose="030B0504020000000003" pitchFamily="66" charset="0"/>
                  <a:ea typeface="+mn-ea"/>
                  <a:cs typeface="+mn-cs"/>
                </a:rPr>
                <a:t>Discrete </a:t>
              </a:r>
              <a:r>
                <a:rPr kumimoji="0" lang="en-US" sz="1800" b="1" i="0" u="none" strike="noStrike" kern="1200" cap="none" spc="0" normalizeH="0" baseline="0" noProof="0" dirty="0">
                  <a:ln>
                    <a:noFill/>
                  </a:ln>
                  <a:solidFill>
                    <a:srgbClr val="C00000"/>
                  </a:solidFill>
                  <a:effectLst/>
                  <a:uLnTx/>
                  <a:uFillTx/>
                  <a:latin typeface="Segoe Script" panose="030B0504020000000003" pitchFamily="66" charset="0"/>
                  <a:ea typeface="+mn-ea"/>
                  <a:cs typeface="+mn-cs"/>
                </a:rPr>
                <a:t>strategy</a:t>
              </a:r>
              <a:r>
                <a:rPr kumimoji="0" lang="en-US" sz="1800" b="0" i="0" u="none" strike="noStrike" kern="1200" cap="none" spc="0" normalizeH="0" baseline="0" noProof="0" dirty="0">
                  <a:ln>
                    <a:noFill/>
                  </a:ln>
                  <a:effectLst/>
                  <a:uLnTx/>
                  <a:uFillTx/>
                  <a:latin typeface="Segoe Script" panose="030B0504020000000003" pitchFamily="66" charset="0"/>
                  <a:ea typeface="+mn-ea"/>
                  <a:cs typeface="+mn-cs"/>
                </a:rPr>
                <a:t> spaces</a:t>
              </a:r>
            </a:p>
          </p:txBody>
        </p:sp>
        <p:cxnSp>
          <p:nvCxnSpPr>
            <p:cNvPr id="8" name="Straight Connector 7">
              <a:extLst>
                <a:ext uri="{FF2B5EF4-FFF2-40B4-BE49-F238E27FC236}">
                  <a16:creationId xmlns:a16="http://schemas.microsoft.com/office/drawing/2014/main" id="{64ED4969-E6C7-3940-A92F-D6B0F09F18A5}"/>
                </a:ext>
              </a:extLst>
            </p:cNvPr>
            <p:cNvCxnSpPr/>
            <p:nvPr/>
          </p:nvCxnSpPr>
          <p:spPr>
            <a:xfrm>
              <a:off x="572492" y="2938893"/>
              <a:ext cx="2954867"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0443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B1D07092-3E60-8F7B-3291-4659F517CAF6}"/>
              </a:ext>
            </a:extLst>
          </p:cNvPr>
          <p:cNvSpPr>
            <a:spLocks noGrp="1"/>
          </p:cNvSpPr>
          <p:nvPr>
            <p:ph type="title"/>
          </p:nvPr>
        </p:nvSpPr>
        <p:spPr>
          <a:xfrm>
            <a:off x="890337" y="640080"/>
            <a:ext cx="4079595" cy="3566160"/>
          </a:xfrm>
        </p:spPr>
        <p:txBody>
          <a:bodyPr vert="horz" lIns="91440" tIns="45720" rIns="91440" bIns="45720" rtlCol="0" anchor="b">
            <a:normAutofit/>
          </a:bodyPr>
          <a:lstStyle/>
          <a:p>
            <a:r>
              <a:rPr lang="en-US" sz="5400" dirty="0"/>
              <a:t>A </a:t>
            </a:r>
            <a:r>
              <a:rPr lang="en-US" sz="5400" dirty="0">
                <a:solidFill>
                  <a:srgbClr val="00B050"/>
                </a:solidFill>
              </a:rPr>
              <a:t>Two-Player</a:t>
            </a:r>
            <a:r>
              <a:rPr lang="en-US" sz="5400" dirty="0"/>
              <a:t> Finite Game</a:t>
            </a:r>
          </a:p>
        </p:txBody>
      </p:sp>
      <p:sp>
        <p:nvSpPr>
          <p:cNvPr id="22"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sX0" fmla="*/ 0 w 3474720"/>
              <a:gd name="csY0" fmla="*/ 0 h 18288"/>
              <a:gd name="csX1" fmla="*/ 694944 w 3474720"/>
              <a:gd name="csY1" fmla="*/ 0 h 18288"/>
              <a:gd name="csX2" fmla="*/ 1355141 w 3474720"/>
              <a:gd name="csY2" fmla="*/ 0 h 18288"/>
              <a:gd name="csX3" fmla="*/ 2015338 w 3474720"/>
              <a:gd name="csY3" fmla="*/ 0 h 18288"/>
              <a:gd name="csX4" fmla="*/ 2779776 w 3474720"/>
              <a:gd name="csY4" fmla="*/ 0 h 18288"/>
              <a:gd name="csX5" fmla="*/ 3474720 w 3474720"/>
              <a:gd name="csY5" fmla="*/ 0 h 18288"/>
              <a:gd name="csX6" fmla="*/ 3474720 w 3474720"/>
              <a:gd name="csY6" fmla="*/ 18288 h 18288"/>
              <a:gd name="csX7" fmla="*/ 2779776 w 3474720"/>
              <a:gd name="csY7" fmla="*/ 18288 h 18288"/>
              <a:gd name="csX8" fmla="*/ 2189074 w 3474720"/>
              <a:gd name="csY8" fmla="*/ 18288 h 18288"/>
              <a:gd name="csX9" fmla="*/ 1528877 w 3474720"/>
              <a:gd name="csY9" fmla="*/ 18288 h 18288"/>
              <a:gd name="csX10" fmla="*/ 868680 w 3474720"/>
              <a:gd name="csY10" fmla="*/ 18288 h 18288"/>
              <a:gd name="csX11" fmla="*/ 0 w 3474720"/>
              <a:gd name="csY11" fmla="*/ 18288 h 18288"/>
              <a:gd name="csX12" fmla="*/ 0 w 3474720"/>
              <a:gd name="csY12"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 name="Picture 3" descr="A cartoon of a child and child playing video games&#10;&#10;Description automatically generated">
            <a:extLst>
              <a:ext uri="{FF2B5EF4-FFF2-40B4-BE49-F238E27FC236}">
                <a16:creationId xmlns:a16="http://schemas.microsoft.com/office/drawing/2014/main" id="{C7C430B9-1363-7662-68C2-E4F765B95A27}"/>
              </a:ext>
            </a:extLst>
          </p:cNvPr>
          <p:cNvPicPr>
            <a:picLocks noChangeAspect="1"/>
          </p:cNvPicPr>
          <p:nvPr/>
        </p:nvPicPr>
        <p:blipFill>
          <a:blip r:embed="rId2"/>
          <a:srcRect t="30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3" name="TextBox 2">
            <a:extLst>
              <a:ext uri="{FF2B5EF4-FFF2-40B4-BE49-F238E27FC236}">
                <a16:creationId xmlns:a16="http://schemas.microsoft.com/office/drawing/2014/main" id="{F54D9774-EC69-28F5-7F72-25329E02D19C}"/>
              </a:ext>
            </a:extLst>
          </p:cNvPr>
          <p:cNvSpPr txBox="1"/>
          <p:nvPr/>
        </p:nvSpPr>
        <p:spPr>
          <a:xfrm>
            <a:off x="514942" y="4630582"/>
            <a:ext cx="4690533" cy="92333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Less cumbersome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Focus on key concepts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Same principles apply to larger games</a:t>
            </a:r>
          </a:p>
        </p:txBody>
      </p:sp>
      <p:sp>
        <p:nvSpPr>
          <p:cNvPr id="6" name="Oval 5">
            <a:extLst>
              <a:ext uri="{FF2B5EF4-FFF2-40B4-BE49-F238E27FC236}">
                <a16:creationId xmlns:a16="http://schemas.microsoft.com/office/drawing/2014/main" id="{CA4A8D68-1FD2-A705-E3AE-6B12A75238CD}"/>
              </a:ext>
            </a:extLst>
          </p:cNvPr>
          <p:cNvSpPr/>
          <p:nvPr/>
        </p:nvSpPr>
        <p:spPr>
          <a:xfrm>
            <a:off x="3508663" y="1179576"/>
            <a:ext cx="1632154" cy="914400"/>
          </a:xfrm>
          <a:custGeom>
            <a:avLst/>
            <a:gdLst>
              <a:gd name="csX0" fmla="*/ 0 w 1632154"/>
              <a:gd name="csY0" fmla="*/ 457200 h 914400"/>
              <a:gd name="csX1" fmla="*/ 816077 w 1632154"/>
              <a:gd name="csY1" fmla="*/ 0 h 914400"/>
              <a:gd name="csX2" fmla="*/ 1632154 w 1632154"/>
              <a:gd name="csY2" fmla="*/ 457200 h 914400"/>
              <a:gd name="csX3" fmla="*/ 816077 w 1632154"/>
              <a:gd name="csY3" fmla="*/ 914400 h 914400"/>
              <a:gd name="csX4" fmla="*/ 0 w 1632154"/>
              <a:gd name="csY4" fmla="*/ 457200 h 914400"/>
            </a:gdLst>
            <a:ahLst/>
            <a:cxnLst>
              <a:cxn ang="0">
                <a:pos x="csX0" y="csY0"/>
              </a:cxn>
              <a:cxn ang="0">
                <a:pos x="csX1" y="csY1"/>
              </a:cxn>
              <a:cxn ang="0">
                <a:pos x="csX2" y="csY2"/>
              </a:cxn>
              <a:cxn ang="0">
                <a:pos x="csX3" y="csY3"/>
              </a:cxn>
              <a:cxn ang="0">
                <a:pos x="csX4" y="csY4"/>
              </a:cxn>
            </a:cxnLst>
            <a:rect l="l" t="t" r="r" b="b"/>
            <a:pathLst>
              <a:path w="1632154" h="914400" extrusionOk="0">
                <a:moveTo>
                  <a:pt x="0" y="457200"/>
                </a:moveTo>
                <a:cubicBezTo>
                  <a:pt x="-25053" y="189242"/>
                  <a:pt x="303949" y="23052"/>
                  <a:pt x="816077" y="0"/>
                </a:cubicBezTo>
                <a:cubicBezTo>
                  <a:pt x="1336392" y="14654"/>
                  <a:pt x="1580683" y="206332"/>
                  <a:pt x="1632154" y="457200"/>
                </a:cubicBezTo>
                <a:cubicBezTo>
                  <a:pt x="1575173" y="765350"/>
                  <a:pt x="1248278" y="1016688"/>
                  <a:pt x="816077" y="914400"/>
                </a:cubicBezTo>
                <a:cubicBezTo>
                  <a:pt x="311181" y="884752"/>
                  <a:pt x="11720" y="715305"/>
                  <a:pt x="0" y="457200"/>
                </a:cubicBezTo>
                <a:close/>
              </a:path>
            </a:pathLst>
          </a:custGeom>
          <a:noFill/>
          <a:ln w="9525">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ptos" panose="02110004020202020204"/>
                <a:ea typeface="+mn-ea"/>
                <a:cs typeface="+mn-cs"/>
              </a:rPr>
              <a:t>Mega-opponent</a:t>
            </a:r>
          </a:p>
        </p:txBody>
      </p:sp>
      <p:sp>
        <p:nvSpPr>
          <p:cNvPr id="7" name="TextBox 6">
            <a:extLst>
              <a:ext uri="{FF2B5EF4-FFF2-40B4-BE49-F238E27FC236}">
                <a16:creationId xmlns:a16="http://schemas.microsoft.com/office/drawing/2014/main" id="{F7FA544D-D394-5C02-F61A-7D47F4EA9154}"/>
              </a:ext>
            </a:extLst>
          </p:cNvPr>
          <p:cNvSpPr txBox="1"/>
          <p:nvPr/>
        </p:nvSpPr>
        <p:spPr>
          <a:xfrm>
            <a:off x="514942" y="6083738"/>
            <a:ext cx="347471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0070C0"/>
                </a:solidFill>
                <a:effectLst/>
                <a:uLnTx/>
                <a:uFillTx/>
                <a:latin typeface="Segoe Script" panose="030B0504020000000003" pitchFamily="66" charset="0"/>
                <a:ea typeface="+mn-ea"/>
                <a:cs typeface="+mn-cs"/>
              </a:rPr>
              <a:t>Linear Algebraic Equations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0070C0"/>
                </a:solidFill>
                <a:effectLst/>
                <a:uLnTx/>
                <a:uFillTx/>
                <a:latin typeface="Segoe Script" panose="030B0504020000000003" pitchFamily="66" charset="0"/>
                <a:ea typeface="+mn-ea"/>
                <a:cs typeface="+mn-cs"/>
              </a:rPr>
              <a:t>- Elimination Methods</a:t>
            </a:r>
          </a:p>
        </p:txBody>
      </p:sp>
    </p:spTree>
    <p:extLst>
      <p:ext uri="{BB962C8B-B14F-4D97-AF65-F5344CB8AC3E}">
        <p14:creationId xmlns:p14="http://schemas.microsoft.com/office/powerpoint/2010/main" val="93639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0791770-0DD2-BB54-3287-EA7626CEAB23}"/>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6D9DD6B2-61CA-38C4-23B5-0664B3AE8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 name="sketchy line">
            <a:extLst>
              <a:ext uri="{FF2B5EF4-FFF2-40B4-BE49-F238E27FC236}">
                <a16:creationId xmlns:a16="http://schemas.microsoft.com/office/drawing/2014/main" id="{81BCB594-6355-75DE-DF52-01E7D1BE78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sX0" fmla="*/ 0 w 10972800"/>
              <a:gd name="csY0" fmla="*/ 0 h 18288"/>
              <a:gd name="csX1" fmla="*/ 356616 w 10972800"/>
              <a:gd name="csY1" fmla="*/ 0 h 18288"/>
              <a:gd name="csX2" fmla="*/ 1042416 w 10972800"/>
              <a:gd name="csY2" fmla="*/ 0 h 18288"/>
              <a:gd name="csX3" fmla="*/ 1947672 w 10972800"/>
              <a:gd name="csY3" fmla="*/ 0 h 18288"/>
              <a:gd name="csX4" fmla="*/ 2633472 w 10972800"/>
              <a:gd name="csY4" fmla="*/ 0 h 18288"/>
              <a:gd name="csX5" fmla="*/ 2990088 w 10972800"/>
              <a:gd name="csY5" fmla="*/ 0 h 18288"/>
              <a:gd name="csX6" fmla="*/ 3456432 w 10972800"/>
              <a:gd name="csY6" fmla="*/ 0 h 18288"/>
              <a:gd name="csX7" fmla="*/ 4361688 w 10972800"/>
              <a:gd name="csY7" fmla="*/ 0 h 18288"/>
              <a:gd name="csX8" fmla="*/ 5266944 w 10972800"/>
              <a:gd name="csY8" fmla="*/ 0 h 18288"/>
              <a:gd name="csX9" fmla="*/ 6172200 w 10972800"/>
              <a:gd name="csY9" fmla="*/ 0 h 18288"/>
              <a:gd name="csX10" fmla="*/ 6528816 w 10972800"/>
              <a:gd name="csY10" fmla="*/ 0 h 18288"/>
              <a:gd name="csX11" fmla="*/ 7214616 w 10972800"/>
              <a:gd name="csY11" fmla="*/ 0 h 18288"/>
              <a:gd name="csX12" fmla="*/ 7790688 w 10972800"/>
              <a:gd name="csY12" fmla="*/ 0 h 18288"/>
              <a:gd name="csX13" fmla="*/ 8147304 w 10972800"/>
              <a:gd name="csY13" fmla="*/ 0 h 18288"/>
              <a:gd name="csX14" fmla="*/ 9052560 w 10972800"/>
              <a:gd name="csY14" fmla="*/ 0 h 18288"/>
              <a:gd name="csX15" fmla="*/ 9409176 w 10972800"/>
              <a:gd name="csY15" fmla="*/ 0 h 18288"/>
              <a:gd name="csX16" fmla="*/ 9765792 w 10972800"/>
              <a:gd name="csY16" fmla="*/ 0 h 18288"/>
              <a:gd name="csX17" fmla="*/ 10341864 w 10972800"/>
              <a:gd name="csY17" fmla="*/ 0 h 18288"/>
              <a:gd name="csX18" fmla="*/ 10972800 w 10972800"/>
              <a:gd name="csY18" fmla="*/ 0 h 18288"/>
              <a:gd name="csX19" fmla="*/ 10972800 w 10972800"/>
              <a:gd name="csY19" fmla="*/ 18288 h 18288"/>
              <a:gd name="csX20" fmla="*/ 10177272 w 10972800"/>
              <a:gd name="csY20" fmla="*/ 18288 h 18288"/>
              <a:gd name="csX21" fmla="*/ 9820656 w 10972800"/>
              <a:gd name="csY21" fmla="*/ 18288 h 18288"/>
              <a:gd name="csX22" fmla="*/ 9464040 w 10972800"/>
              <a:gd name="csY22" fmla="*/ 18288 h 18288"/>
              <a:gd name="csX23" fmla="*/ 8778240 w 10972800"/>
              <a:gd name="csY23" fmla="*/ 18288 h 18288"/>
              <a:gd name="csX24" fmla="*/ 8421624 w 10972800"/>
              <a:gd name="csY24" fmla="*/ 18288 h 18288"/>
              <a:gd name="csX25" fmla="*/ 7735824 w 10972800"/>
              <a:gd name="csY25" fmla="*/ 18288 h 18288"/>
              <a:gd name="csX26" fmla="*/ 6940296 w 10972800"/>
              <a:gd name="csY26" fmla="*/ 18288 h 18288"/>
              <a:gd name="csX27" fmla="*/ 6254496 w 10972800"/>
              <a:gd name="csY27" fmla="*/ 18288 h 18288"/>
              <a:gd name="csX28" fmla="*/ 5458968 w 10972800"/>
              <a:gd name="csY28" fmla="*/ 18288 h 18288"/>
              <a:gd name="csX29" fmla="*/ 4663440 w 10972800"/>
              <a:gd name="csY29" fmla="*/ 18288 h 18288"/>
              <a:gd name="csX30" fmla="*/ 4306824 w 10972800"/>
              <a:gd name="csY30" fmla="*/ 18288 h 18288"/>
              <a:gd name="csX31" fmla="*/ 3840480 w 10972800"/>
              <a:gd name="csY31" fmla="*/ 18288 h 18288"/>
              <a:gd name="csX32" fmla="*/ 3264408 w 10972800"/>
              <a:gd name="csY32" fmla="*/ 18288 h 18288"/>
              <a:gd name="csX33" fmla="*/ 2578608 w 10972800"/>
              <a:gd name="csY33" fmla="*/ 18288 h 18288"/>
              <a:gd name="csX34" fmla="*/ 1673352 w 10972800"/>
              <a:gd name="csY34" fmla="*/ 18288 h 18288"/>
              <a:gd name="csX35" fmla="*/ 877824 w 10972800"/>
              <a:gd name="csY35" fmla="*/ 18288 h 18288"/>
              <a:gd name="csX36" fmla="*/ 0 w 10972800"/>
              <a:gd name="csY36" fmla="*/ 18288 h 18288"/>
              <a:gd name="csX37" fmla="*/ 0 w 10972800"/>
              <a:gd name="csY37"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64FCF015-E271-A2D8-5329-F759C3E37D45}"/>
              </a:ext>
            </a:extLst>
          </p:cNvPr>
          <p:cNvSpPr>
            <a:spLocks noGrp="1"/>
          </p:cNvSpPr>
          <p:nvPr>
            <p:ph type="title"/>
          </p:nvPr>
        </p:nvSpPr>
        <p:spPr>
          <a:xfrm>
            <a:off x="572493" y="238539"/>
            <a:ext cx="11018520" cy="1434415"/>
          </a:xfrm>
        </p:spPr>
        <p:txBody>
          <a:bodyPr vert="horz" lIns="91440" tIns="45720" rIns="91440" bIns="45720" rtlCol="0" anchor="b">
            <a:normAutofit/>
          </a:bodyPr>
          <a:lstStyle/>
          <a:p>
            <a:r>
              <a:rPr lang="en-US" sz="5400" dirty="0"/>
              <a:t>The Matrix Representation</a:t>
            </a:r>
            <a:endParaRPr lang="en-US" sz="4900" dirty="0">
              <a:solidFill>
                <a:srgbClr val="7030A0"/>
              </a:solidFill>
            </a:endParaRPr>
          </a:p>
        </p:txBody>
      </p:sp>
      <p:grpSp>
        <p:nvGrpSpPr>
          <p:cNvPr id="5" name="Group 4">
            <a:extLst>
              <a:ext uri="{FF2B5EF4-FFF2-40B4-BE49-F238E27FC236}">
                <a16:creationId xmlns:a16="http://schemas.microsoft.com/office/drawing/2014/main" id="{F6618DE5-401C-0340-BA36-C3D35B25E26C}"/>
              </a:ext>
            </a:extLst>
          </p:cNvPr>
          <p:cNvGrpSpPr/>
          <p:nvPr/>
        </p:nvGrpSpPr>
        <p:grpSpPr>
          <a:xfrm>
            <a:off x="838200" y="5437902"/>
            <a:ext cx="4787154" cy="1177098"/>
            <a:chOff x="1308846" y="5350092"/>
            <a:chExt cx="4787154" cy="1177098"/>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27D8FBC-006C-F791-1B13-FD4743EA76FC}"/>
                    </a:ext>
                  </a:extLst>
                </p:cNvPr>
                <p:cNvSpPr txBox="1"/>
                <p:nvPr/>
              </p:nvSpPr>
              <p:spPr>
                <a:xfrm>
                  <a:off x="1308846" y="5350092"/>
                  <a:ext cx="2860077" cy="37061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Sup>
                              <m:sSubSup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d>
                                  <m:dPr>
                                    <m:begChr m:val="{"/>
                                    <m:endChr m:val="}"/>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e>
                                </m:d>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up>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m:t>
                                </m:r>
                              </m:sup>
                            </m:sSubSup>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d>
                                  <m:dPr>
                                    <m:begChr m:val="{"/>
                                    <m:endChr m:val="}"/>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d>
                                      <m:d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e>
                                    </m:d>
                                  </m:e>
                                </m:d>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up>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sup>
                            </m:sSubSup>
                          </m:e>
                        </m:d>
                      </m:oMath>
                    </m:oMathPara>
                  </a14:m>
                  <a:endPar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10" name="TextBox 9">
                  <a:extLst>
                    <a:ext uri="{FF2B5EF4-FFF2-40B4-BE49-F238E27FC236}">
                      <a16:creationId xmlns:a16="http://schemas.microsoft.com/office/drawing/2014/main" id="{F27D8FBC-006C-F791-1B13-FD4743EA76FC}"/>
                    </a:ext>
                  </a:extLst>
                </p:cNvPr>
                <p:cNvSpPr txBox="1">
                  <a:spLocks noRot="1" noChangeAspect="1" noMove="1" noResize="1" noEditPoints="1" noAdjustHandles="1" noChangeArrowheads="1" noChangeShapeType="1" noTextEdit="1"/>
                </p:cNvSpPr>
                <p:nvPr/>
              </p:nvSpPr>
              <p:spPr>
                <a:xfrm>
                  <a:off x="1308846" y="5350092"/>
                  <a:ext cx="2860077" cy="370614"/>
                </a:xfrm>
                <a:prstGeom prst="rect">
                  <a:avLst/>
                </a:prstGeom>
                <a:blipFill>
                  <a:blip r:embed="rId2"/>
                  <a:stretch>
                    <a:fillRect b="-1803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F07395D-F1AD-3532-AA73-8DFF11A6A408}"/>
                </a:ext>
              </a:extLst>
            </p:cNvPr>
            <p:cNvSpPr txBox="1"/>
            <p:nvPr/>
          </p:nvSpPr>
          <p:spPr>
            <a:xfrm>
              <a:off x="3361764" y="5880859"/>
              <a:ext cx="273423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Segoe Script" panose="030B0504020000000003" pitchFamily="66" charset="0"/>
                  <a:ea typeface="+mn-ea"/>
                  <a:cs typeface="+mn-cs"/>
                </a:rPr>
                <a:t>The normal-form representation</a:t>
              </a:r>
            </a:p>
          </p:txBody>
        </p:sp>
        <p:sp>
          <p:nvSpPr>
            <p:cNvPr id="12" name="Freeform: Shape 11">
              <a:extLst>
                <a:ext uri="{FF2B5EF4-FFF2-40B4-BE49-F238E27FC236}">
                  <a16:creationId xmlns:a16="http://schemas.microsoft.com/office/drawing/2014/main" id="{A1DD7D2A-4E75-FC4F-1323-A619240767AE}"/>
                </a:ext>
              </a:extLst>
            </p:cNvPr>
            <p:cNvSpPr/>
            <p:nvPr/>
          </p:nvSpPr>
          <p:spPr>
            <a:xfrm>
              <a:off x="2662518" y="5943600"/>
              <a:ext cx="699246" cy="370614"/>
            </a:xfrm>
            <a:custGeom>
              <a:avLst/>
              <a:gdLst>
                <a:gd name="connsiteX0" fmla="*/ 0 w 1102658"/>
                <a:gd name="connsiteY0" fmla="*/ 0 h 565230"/>
                <a:gd name="connsiteX1" fmla="*/ 8964 w 1102658"/>
                <a:gd name="connsiteY1" fmla="*/ 44824 h 565230"/>
                <a:gd name="connsiteX2" fmla="*/ 197223 w 1102658"/>
                <a:gd name="connsiteY2" fmla="*/ 295835 h 565230"/>
                <a:gd name="connsiteX3" fmla="*/ 358588 w 1102658"/>
                <a:gd name="connsiteY3" fmla="*/ 439271 h 565230"/>
                <a:gd name="connsiteX4" fmla="*/ 627529 w 1102658"/>
                <a:gd name="connsiteY4" fmla="*/ 528918 h 565230"/>
                <a:gd name="connsiteX5" fmla="*/ 770964 w 1102658"/>
                <a:gd name="connsiteY5" fmla="*/ 555812 h 565230"/>
                <a:gd name="connsiteX6" fmla="*/ 1102658 w 1102658"/>
                <a:gd name="connsiteY6" fmla="*/ 564776 h 565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2658" h="565230">
                  <a:moveTo>
                    <a:pt x="0" y="0"/>
                  </a:moveTo>
                  <a:cubicBezTo>
                    <a:pt x="2988" y="14941"/>
                    <a:pt x="1867" y="31340"/>
                    <a:pt x="8964" y="44824"/>
                  </a:cubicBezTo>
                  <a:cubicBezTo>
                    <a:pt x="60579" y="142893"/>
                    <a:pt x="122496" y="214314"/>
                    <a:pt x="197223" y="295835"/>
                  </a:cubicBezTo>
                  <a:cubicBezTo>
                    <a:pt x="230456" y="332089"/>
                    <a:pt x="307895" y="412822"/>
                    <a:pt x="358588" y="439271"/>
                  </a:cubicBezTo>
                  <a:cubicBezTo>
                    <a:pt x="437069" y="480218"/>
                    <a:pt x="541603" y="509515"/>
                    <a:pt x="627529" y="528918"/>
                  </a:cubicBezTo>
                  <a:cubicBezTo>
                    <a:pt x="674979" y="539633"/>
                    <a:pt x="722673" y="549959"/>
                    <a:pt x="770964" y="555812"/>
                  </a:cubicBezTo>
                  <a:cubicBezTo>
                    <a:pt x="873870" y="568285"/>
                    <a:pt x="1000672" y="564776"/>
                    <a:pt x="1102658" y="564776"/>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grpSp>
        <p:nvGrpSpPr>
          <p:cNvPr id="13" name="Group 12">
            <a:extLst>
              <a:ext uri="{FF2B5EF4-FFF2-40B4-BE49-F238E27FC236}">
                <a16:creationId xmlns:a16="http://schemas.microsoft.com/office/drawing/2014/main" id="{1CDD1F14-1EB3-0B3E-B8F7-03AB0DAD6C58}"/>
              </a:ext>
            </a:extLst>
          </p:cNvPr>
          <p:cNvGrpSpPr/>
          <p:nvPr/>
        </p:nvGrpSpPr>
        <p:grpSpPr>
          <a:xfrm>
            <a:off x="3437467" y="2929467"/>
            <a:ext cx="2743200" cy="2057655"/>
            <a:chOff x="3437467" y="2929467"/>
            <a:chExt cx="2743200" cy="2057655"/>
          </a:xfrm>
        </p:grpSpPr>
        <p:grpSp>
          <p:nvGrpSpPr>
            <p:cNvPr id="14" name="Group 13">
              <a:extLst>
                <a:ext uri="{FF2B5EF4-FFF2-40B4-BE49-F238E27FC236}">
                  <a16:creationId xmlns:a16="http://schemas.microsoft.com/office/drawing/2014/main" id="{1BADBA47-68EF-11A3-7B3F-4AB59962B72F}"/>
                </a:ext>
              </a:extLst>
            </p:cNvPr>
            <p:cNvGrpSpPr/>
            <p:nvPr/>
          </p:nvGrpSpPr>
          <p:grpSpPr>
            <a:xfrm>
              <a:off x="3437467" y="2929467"/>
              <a:ext cx="2743200" cy="685800"/>
              <a:chOff x="3437467" y="2269066"/>
              <a:chExt cx="2743200" cy="685800"/>
            </a:xfrm>
          </p:grpSpPr>
          <p:sp>
            <p:nvSpPr>
              <p:cNvPr id="25" name="Rectangle 24">
                <a:extLst>
                  <a:ext uri="{FF2B5EF4-FFF2-40B4-BE49-F238E27FC236}">
                    <a16:creationId xmlns:a16="http://schemas.microsoft.com/office/drawing/2014/main" id="{5182CB62-8CA2-8772-C0D2-AF3852D5CE7D}"/>
                  </a:ext>
                </a:extLst>
              </p:cNvPr>
              <p:cNvSpPr/>
              <p:nvPr/>
            </p:nvSpPr>
            <p:spPr>
              <a:xfrm>
                <a:off x="3437467" y="2269066"/>
                <a:ext cx="685800" cy="6858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6" name="Rectangle 25">
                <a:extLst>
                  <a:ext uri="{FF2B5EF4-FFF2-40B4-BE49-F238E27FC236}">
                    <a16:creationId xmlns:a16="http://schemas.microsoft.com/office/drawing/2014/main" id="{D10B03D5-31F5-53BE-E0A1-DCD4012F4515}"/>
                  </a:ext>
                </a:extLst>
              </p:cNvPr>
              <p:cNvSpPr/>
              <p:nvPr/>
            </p:nvSpPr>
            <p:spPr>
              <a:xfrm>
                <a:off x="4123267" y="2269066"/>
                <a:ext cx="685800" cy="6858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7" name="Rectangle 26">
                <a:extLst>
                  <a:ext uri="{FF2B5EF4-FFF2-40B4-BE49-F238E27FC236}">
                    <a16:creationId xmlns:a16="http://schemas.microsoft.com/office/drawing/2014/main" id="{2E3A2B78-29A6-F911-32C6-43E6DB1725CC}"/>
                  </a:ext>
                </a:extLst>
              </p:cNvPr>
              <p:cNvSpPr/>
              <p:nvPr/>
            </p:nvSpPr>
            <p:spPr>
              <a:xfrm>
                <a:off x="4809067" y="2269066"/>
                <a:ext cx="685800" cy="6858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8" name="Rectangle 27">
                <a:extLst>
                  <a:ext uri="{FF2B5EF4-FFF2-40B4-BE49-F238E27FC236}">
                    <a16:creationId xmlns:a16="http://schemas.microsoft.com/office/drawing/2014/main" id="{ACA85B24-43E6-8B05-8547-66828BC1E50E}"/>
                  </a:ext>
                </a:extLst>
              </p:cNvPr>
              <p:cNvSpPr/>
              <p:nvPr/>
            </p:nvSpPr>
            <p:spPr>
              <a:xfrm>
                <a:off x="5494867" y="2269066"/>
                <a:ext cx="685800" cy="6858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grpSp>
          <p:nvGrpSpPr>
            <p:cNvPr id="15" name="Group 14">
              <a:extLst>
                <a:ext uri="{FF2B5EF4-FFF2-40B4-BE49-F238E27FC236}">
                  <a16:creationId xmlns:a16="http://schemas.microsoft.com/office/drawing/2014/main" id="{08D10232-2796-F687-6A28-55C55AC0E1C0}"/>
                </a:ext>
              </a:extLst>
            </p:cNvPr>
            <p:cNvGrpSpPr/>
            <p:nvPr/>
          </p:nvGrpSpPr>
          <p:grpSpPr>
            <a:xfrm>
              <a:off x="3437467" y="3615522"/>
              <a:ext cx="2743200" cy="685800"/>
              <a:chOff x="3437467" y="2269066"/>
              <a:chExt cx="2743200" cy="685800"/>
            </a:xfrm>
          </p:grpSpPr>
          <p:sp>
            <p:nvSpPr>
              <p:cNvPr id="21" name="Rectangle 20">
                <a:extLst>
                  <a:ext uri="{FF2B5EF4-FFF2-40B4-BE49-F238E27FC236}">
                    <a16:creationId xmlns:a16="http://schemas.microsoft.com/office/drawing/2014/main" id="{8D2579BB-01E2-726C-949E-D63F0A444632}"/>
                  </a:ext>
                </a:extLst>
              </p:cNvPr>
              <p:cNvSpPr/>
              <p:nvPr/>
            </p:nvSpPr>
            <p:spPr>
              <a:xfrm>
                <a:off x="3437467" y="2269066"/>
                <a:ext cx="685800" cy="6858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2" name="Rectangle 21">
                <a:extLst>
                  <a:ext uri="{FF2B5EF4-FFF2-40B4-BE49-F238E27FC236}">
                    <a16:creationId xmlns:a16="http://schemas.microsoft.com/office/drawing/2014/main" id="{FCD1B259-FE35-3425-EFCB-440A2503D6B2}"/>
                  </a:ext>
                </a:extLst>
              </p:cNvPr>
              <p:cNvSpPr/>
              <p:nvPr/>
            </p:nvSpPr>
            <p:spPr>
              <a:xfrm>
                <a:off x="4123267" y="2269066"/>
                <a:ext cx="685800" cy="6858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3" name="Rectangle 22">
                <a:extLst>
                  <a:ext uri="{FF2B5EF4-FFF2-40B4-BE49-F238E27FC236}">
                    <a16:creationId xmlns:a16="http://schemas.microsoft.com/office/drawing/2014/main" id="{973E0E15-6A96-C756-7367-81FE19133EF8}"/>
                  </a:ext>
                </a:extLst>
              </p:cNvPr>
              <p:cNvSpPr/>
              <p:nvPr/>
            </p:nvSpPr>
            <p:spPr>
              <a:xfrm>
                <a:off x="4809067" y="2269066"/>
                <a:ext cx="685800" cy="6858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4" name="Rectangle 23">
                <a:extLst>
                  <a:ext uri="{FF2B5EF4-FFF2-40B4-BE49-F238E27FC236}">
                    <a16:creationId xmlns:a16="http://schemas.microsoft.com/office/drawing/2014/main" id="{4C0133CF-EBED-5EDF-B226-982A29646295}"/>
                  </a:ext>
                </a:extLst>
              </p:cNvPr>
              <p:cNvSpPr/>
              <p:nvPr/>
            </p:nvSpPr>
            <p:spPr>
              <a:xfrm>
                <a:off x="5494867" y="2269066"/>
                <a:ext cx="685800" cy="6858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grpSp>
          <p:nvGrpSpPr>
            <p:cNvPr id="16" name="Group 15">
              <a:extLst>
                <a:ext uri="{FF2B5EF4-FFF2-40B4-BE49-F238E27FC236}">
                  <a16:creationId xmlns:a16="http://schemas.microsoft.com/office/drawing/2014/main" id="{AEA1410F-CBD2-1DAC-2D54-4CC465148D2A}"/>
                </a:ext>
              </a:extLst>
            </p:cNvPr>
            <p:cNvGrpSpPr/>
            <p:nvPr/>
          </p:nvGrpSpPr>
          <p:grpSpPr>
            <a:xfrm>
              <a:off x="3437467" y="4301322"/>
              <a:ext cx="2743200" cy="685800"/>
              <a:chOff x="3437467" y="2269066"/>
              <a:chExt cx="2743200" cy="685800"/>
            </a:xfrm>
          </p:grpSpPr>
          <p:sp>
            <p:nvSpPr>
              <p:cNvPr id="17" name="Rectangle 16">
                <a:extLst>
                  <a:ext uri="{FF2B5EF4-FFF2-40B4-BE49-F238E27FC236}">
                    <a16:creationId xmlns:a16="http://schemas.microsoft.com/office/drawing/2014/main" id="{29DB9DA7-007A-ADF3-2158-9811EADF8CBF}"/>
                  </a:ext>
                </a:extLst>
              </p:cNvPr>
              <p:cNvSpPr/>
              <p:nvPr/>
            </p:nvSpPr>
            <p:spPr>
              <a:xfrm>
                <a:off x="3437467" y="2269066"/>
                <a:ext cx="685800" cy="6858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Rectangle 17">
                <a:extLst>
                  <a:ext uri="{FF2B5EF4-FFF2-40B4-BE49-F238E27FC236}">
                    <a16:creationId xmlns:a16="http://schemas.microsoft.com/office/drawing/2014/main" id="{CF5AB129-C0EA-DCED-B671-BEBED81A002C}"/>
                  </a:ext>
                </a:extLst>
              </p:cNvPr>
              <p:cNvSpPr/>
              <p:nvPr/>
            </p:nvSpPr>
            <p:spPr>
              <a:xfrm>
                <a:off x="4123267" y="2269066"/>
                <a:ext cx="685800" cy="6858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Rectangle 18">
                <a:extLst>
                  <a:ext uri="{FF2B5EF4-FFF2-40B4-BE49-F238E27FC236}">
                    <a16:creationId xmlns:a16="http://schemas.microsoft.com/office/drawing/2014/main" id="{6E6D1710-B40F-D723-FAA7-13293439D037}"/>
                  </a:ext>
                </a:extLst>
              </p:cNvPr>
              <p:cNvSpPr/>
              <p:nvPr/>
            </p:nvSpPr>
            <p:spPr>
              <a:xfrm>
                <a:off x="4809067" y="2269066"/>
                <a:ext cx="685800" cy="6858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Rectangle 19">
                <a:extLst>
                  <a:ext uri="{FF2B5EF4-FFF2-40B4-BE49-F238E27FC236}">
                    <a16:creationId xmlns:a16="http://schemas.microsoft.com/office/drawing/2014/main" id="{A198D05B-613A-1245-3520-32091269AB3B}"/>
                  </a:ext>
                </a:extLst>
              </p:cNvPr>
              <p:cNvSpPr/>
              <p:nvPr/>
            </p:nvSpPr>
            <p:spPr>
              <a:xfrm>
                <a:off x="5494867" y="2269066"/>
                <a:ext cx="685800" cy="6858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grpSp>
      <p:grpSp>
        <p:nvGrpSpPr>
          <p:cNvPr id="48" name="Group 47">
            <a:extLst>
              <a:ext uri="{FF2B5EF4-FFF2-40B4-BE49-F238E27FC236}">
                <a16:creationId xmlns:a16="http://schemas.microsoft.com/office/drawing/2014/main" id="{C9FF19DC-71D0-5B4B-9718-A71FF3FDD0A7}"/>
              </a:ext>
            </a:extLst>
          </p:cNvPr>
          <p:cNvGrpSpPr/>
          <p:nvPr/>
        </p:nvGrpSpPr>
        <p:grpSpPr>
          <a:xfrm>
            <a:off x="5944911" y="4295220"/>
            <a:ext cx="3074131" cy="652178"/>
            <a:chOff x="5817911" y="2681142"/>
            <a:chExt cx="3074131" cy="652178"/>
          </a:xfrm>
        </p:grpSpPr>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C21AB068-D4A2-7D94-40F2-8C018DAC41AC}"/>
                    </a:ext>
                  </a:extLst>
                </p:cNvPr>
                <p:cNvSpPr txBox="1"/>
                <p:nvPr/>
              </p:nvSpPr>
              <p:spPr>
                <a:xfrm>
                  <a:off x="6576160" y="2686989"/>
                  <a:ext cx="231588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Two-element vector of payoffs </a:t>
                  </a:r>
                  <a14:m>
                    <m:oMath xmlns:m="http://schemas.openxmlformats.org/officeDocument/2006/math">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e>
                      </m:d>
                    </m:oMath>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49" name="TextBox 48">
                  <a:extLst>
                    <a:ext uri="{FF2B5EF4-FFF2-40B4-BE49-F238E27FC236}">
                      <a16:creationId xmlns:a16="http://schemas.microsoft.com/office/drawing/2014/main" id="{C21AB068-D4A2-7D94-40F2-8C018DAC41AC}"/>
                    </a:ext>
                  </a:extLst>
                </p:cNvPr>
                <p:cNvSpPr txBox="1">
                  <a:spLocks noRot="1" noChangeAspect="1" noMove="1" noResize="1" noEditPoints="1" noAdjustHandles="1" noChangeArrowheads="1" noChangeShapeType="1" noTextEdit="1"/>
                </p:cNvSpPr>
                <p:nvPr/>
              </p:nvSpPr>
              <p:spPr>
                <a:xfrm>
                  <a:off x="6576160" y="2686989"/>
                  <a:ext cx="2315882" cy="646331"/>
                </a:xfrm>
                <a:prstGeom prst="rect">
                  <a:avLst/>
                </a:prstGeom>
                <a:blipFill>
                  <a:blip r:embed="rId3"/>
                  <a:stretch>
                    <a:fillRect l="-2368" t="-4717" b="-15094"/>
                  </a:stretch>
                </a:blipFill>
              </p:spPr>
              <p:txBody>
                <a:bodyPr/>
                <a:lstStyle/>
                <a:p>
                  <a:r>
                    <a:rPr lang="en-US">
                      <a:noFill/>
                    </a:rPr>
                    <a:t> </a:t>
                  </a:r>
                </a:p>
              </p:txBody>
            </p:sp>
          </mc:Fallback>
        </mc:AlternateContent>
        <p:sp>
          <p:nvSpPr>
            <p:cNvPr id="50" name="Arrow: Right 49">
              <a:extLst>
                <a:ext uri="{FF2B5EF4-FFF2-40B4-BE49-F238E27FC236}">
                  <a16:creationId xmlns:a16="http://schemas.microsoft.com/office/drawing/2014/main" id="{6C6F0A66-90BA-9018-784C-0FCB4051479F}"/>
                </a:ext>
              </a:extLst>
            </p:cNvPr>
            <p:cNvSpPr/>
            <p:nvPr/>
          </p:nvSpPr>
          <p:spPr>
            <a:xfrm rot="12393050">
              <a:off x="5817911" y="2681142"/>
              <a:ext cx="768096" cy="137160"/>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grpSp>
      <p:sp>
        <p:nvSpPr>
          <p:cNvPr id="51" name="Rectangle 50">
            <a:extLst>
              <a:ext uri="{FF2B5EF4-FFF2-40B4-BE49-F238E27FC236}">
                <a16:creationId xmlns:a16="http://schemas.microsoft.com/office/drawing/2014/main" id="{2BEA5790-AED4-CAA2-7F03-40C7B642E3A3}"/>
              </a:ext>
            </a:extLst>
          </p:cNvPr>
          <p:cNvSpPr/>
          <p:nvPr/>
        </p:nvSpPr>
        <p:spPr>
          <a:xfrm>
            <a:off x="1278468" y="5437901"/>
            <a:ext cx="990600" cy="433355"/>
          </a:xfrm>
          <a:custGeom>
            <a:avLst/>
            <a:gdLst>
              <a:gd name="csX0" fmla="*/ 0 w 990600"/>
              <a:gd name="csY0" fmla="*/ 0 h 433355"/>
              <a:gd name="csX1" fmla="*/ 485394 w 990600"/>
              <a:gd name="csY1" fmla="*/ 0 h 433355"/>
              <a:gd name="csX2" fmla="*/ 990600 w 990600"/>
              <a:gd name="csY2" fmla="*/ 0 h 433355"/>
              <a:gd name="csX3" fmla="*/ 990600 w 990600"/>
              <a:gd name="csY3" fmla="*/ 433355 h 433355"/>
              <a:gd name="csX4" fmla="*/ 495300 w 990600"/>
              <a:gd name="csY4" fmla="*/ 433355 h 433355"/>
              <a:gd name="csX5" fmla="*/ 0 w 990600"/>
              <a:gd name="csY5" fmla="*/ 433355 h 433355"/>
              <a:gd name="csX6" fmla="*/ 0 w 990600"/>
              <a:gd name="csY6" fmla="*/ 0 h 433355"/>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990600" h="433355" extrusionOk="0">
                <a:moveTo>
                  <a:pt x="0" y="0"/>
                </a:moveTo>
                <a:cubicBezTo>
                  <a:pt x="180418" y="-29252"/>
                  <a:pt x="322539" y="21792"/>
                  <a:pt x="485394" y="0"/>
                </a:cubicBezTo>
                <a:cubicBezTo>
                  <a:pt x="648249" y="-21792"/>
                  <a:pt x="746767" y="19096"/>
                  <a:pt x="990600" y="0"/>
                </a:cubicBezTo>
                <a:cubicBezTo>
                  <a:pt x="1019920" y="93766"/>
                  <a:pt x="943377" y="256701"/>
                  <a:pt x="990600" y="433355"/>
                </a:cubicBezTo>
                <a:cubicBezTo>
                  <a:pt x="870574" y="463495"/>
                  <a:pt x="646442" y="407088"/>
                  <a:pt x="495300" y="433355"/>
                </a:cubicBezTo>
                <a:cubicBezTo>
                  <a:pt x="344158" y="459622"/>
                  <a:pt x="232341" y="419308"/>
                  <a:pt x="0" y="433355"/>
                </a:cubicBezTo>
                <a:cubicBezTo>
                  <a:pt x="-29006" y="262475"/>
                  <a:pt x="44369" y="134616"/>
                  <a:pt x="0" y="0"/>
                </a:cubicBezTo>
                <a:close/>
              </a:path>
            </a:pathLst>
          </a:custGeom>
          <a:noFill/>
          <a:ln>
            <a:solidFill>
              <a:srgbClr val="7030A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52" name="Group 51">
            <a:extLst>
              <a:ext uri="{FF2B5EF4-FFF2-40B4-BE49-F238E27FC236}">
                <a16:creationId xmlns:a16="http://schemas.microsoft.com/office/drawing/2014/main" id="{C4EB5E16-4A19-4469-0CFD-D693CC4FDE08}"/>
              </a:ext>
            </a:extLst>
          </p:cNvPr>
          <p:cNvGrpSpPr/>
          <p:nvPr/>
        </p:nvGrpSpPr>
        <p:grpSpPr>
          <a:xfrm>
            <a:off x="1611391" y="1782511"/>
            <a:ext cx="3699699" cy="1675312"/>
            <a:chOff x="1611391" y="1782511"/>
            <a:chExt cx="3699699" cy="1675312"/>
          </a:xfrm>
        </p:grpSpPr>
        <p:sp>
          <p:nvSpPr>
            <p:cNvPr id="53" name="TextBox 52">
              <a:extLst>
                <a:ext uri="{FF2B5EF4-FFF2-40B4-BE49-F238E27FC236}">
                  <a16:creationId xmlns:a16="http://schemas.microsoft.com/office/drawing/2014/main" id="{616212B2-761B-BA62-0925-31D3BD5610A8}"/>
                </a:ext>
              </a:extLst>
            </p:cNvPr>
            <p:cNvSpPr txBox="1"/>
            <p:nvPr/>
          </p:nvSpPr>
          <p:spPr>
            <a:xfrm>
              <a:off x="1611391" y="3088491"/>
              <a:ext cx="100404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Player 1</a:t>
              </a:r>
            </a:p>
          </p:txBody>
        </p:sp>
        <p:sp>
          <p:nvSpPr>
            <p:cNvPr id="54" name="TextBox 53">
              <a:extLst>
                <a:ext uri="{FF2B5EF4-FFF2-40B4-BE49-F238E27FC236}">
                  <a16:creationId xmlns:a16="http://schemas.microsoft.com/office/drawing/2014/main" id="{8A022631-118C-8515-AF5C-150D24864EBD}"/>
                </a:ext>
              </a:extLst>
            </p:cNvPr>
            <p:cNvSpPr txBox="1"/>
            <p:nvPr/>
          </p:nvSpPr>
          <p:spPr>
            <a:xfrm>
              <a:off x="4307043" y="1782511"/>
              <a:ext cx="100404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Player 2</a:t>
              </a:r>
            </a:p>
          </p:txBody>
        </p:sp>
      </p:grpSp>
      <p:sp>
        <p:nvSpPr>
          <p:cNvPr id="55" name="Rectangle 54">
            <a:extLst>
              <a:ext uri="{FF2B5EF4-FFF2-40B4-BE49-F238E27FC236}">
                <a16:creationId xmlns:a16="http://schemas.microsoft.com/office/drawing/2014/main" id="{C9FD5ACF-6D60-B82C-A73B-AE01DABBA3F8}"/>
              </a:ext>
            </a:extLst>
          </p:cNvPr>
          <p:cNvSpPr/>
          <p:nvPr/>
        </p:nvSpPr>
        <p:spPr>
          <a:xfrm>
            <a:off x="948268" y="5437901"/>
            <a:ext cx="330200" cy="433355"/>
          </a:xfrm>
          <a:custGeom>
            <a:avLst/>
            <a:gdLst>
              <a:gd name="csX0" fmla="*/ 0 w 330200"/>
              <a:gd name="csY0" fmla="*/ 0 h 433355"/>
              <a:gd name="csX1" fmla="*/ 330200 w 330200"/>
              <a:gd name="csY1" fmla="*/ 0 h 433355"/>
              <a:gd name="csX2" fmla="*/ 330200 w 330200"/>
              <a:gd name="csY2" fmla="*/ 433355 h 433355"/>
              <a:gd name="csX3" fmla="*/ 0 w 330200"/>
              <a:gd name="csY3" fmla="*/ 433355 h 433355"/>
              <a:gd name="csX4" fmla="*/ 0 w 330200"/>
              <a:gd name="csY4" fmla="*/ 0 h 433355"/>
            </a:gdLst>
            <a:ahLst/>
            <a:cxnLst>
              <a:cxn ang="0">
                <a:pos x="csX0" y="csY0"/>
              </a:cxn>
              <a:cxn ang="0">
                <a:pos x="csX1" y="csY1"/>
              </a:cxn>
              <a:cxn ang="0">
                <a:pos x="csX2" y="csY2"/>
              </a:cxn>
              <a:cxn ang="0">
                <a:pos x="csX3" y="csY3"/>
              </a:cxn>
              <a:cxn ang="0">
                <a:pos x="csX4" y="csY4"/>
              </a:cxn>
            </a:cxnLst>
            <a:rect l="l" t="t" r="r" b="b"/>
            <a:pathLst>
              <a:path w="330200" h="433355" extrusionOk="0">
                <a:moveTo>
                  <a:pt x="0" y="0"/>
                </a:moveTo>
                <a:cubicBezTo>
                  <a:pt x="141390" y="-17365"/>
                  <a:pt x="250616" y="19811"/>
                  <a:pt x="330200" y="0"/>
                </a:cubicBezTo>
                <a:cubicBezTo>
                  <a:pt x="378449" y="165564"/>
                  <a:pt x="311331" y="327327"/>
                  <a:pt x="330200" y="433355"/>
                </a:cubicBezTo>
                <a:cubicBezTo>
                  <a:pt x="183208" y="446746"/>
                  <a:pt x="74814" y="417987"/>
                  <a:pt x="0" y="433355"/>
                </a:cubicBezTo>
                <a:cubicBezTo>
                  <a:pt x="-10362" y="332579"/>
                  <a:pt x="16821" y="147585"/>
                  <a:pt x="0" y="0"/>
                </a:cubicBezTo>
                <a:close/>
              </a:path>
            </a:pathLst>
          </a:custGeom>
          <a:noFill/>
          <a:ln>
            <a:solidFill>
              <a:srgbClr val="7030A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6" name="Rectangle 55">
            <a:extLst>
              <a:ext uri="{FF2B5EF4-FFF2-40B4-BE49-F238E27FC236}">
                <a16:creationId xmlns:a16="http://schemas.microsoft.com/office/drawing/2014/main" id="{B27C990A-EF5D-821A-F1BF-E70648BAB3F7}"/>
              </a:ext>
            </a:extLst>
          </p:cNvPr>
          <p:cNvSpPr/>
          <p:nvPr/>
        </p:nvSpPr>
        <p:spPr>
          <a:xfrm>
            <a:off x="2341765" y="5455237"/>
            <a:ext cx="1356512" cy="433355"/>
          </a:xfrm>
          <a:custGeom>
            <a:avLst/>
            <a:gdLst>
              <a:gd name="csX0" fmla="*/ 0 w 1356512"/>
              <a:gd name="csY0" fmla="*/ 0 h 433355"/>
              <a:gd name="csX1" fmla="*/ 438606 w 1356512"/>
              <a:gd name="csY1" fmla="*/ 0 h 433355"/>
              <a:gd name="csX2" fmla="*/ 850081 w 1356512"/>
              <a:gd name="csY2" fmla="*/ 0 h 433355"/>
              <a:gd name="csX3" fmla="*/ 1356512 w 1356512"/>
              <a:gd name="csY3" fmla="*/ 0 h 433355"/>
              <a:gd name="csX4" fmla="*/ 1356512 w 1356512"/>
              <a:gd name="csY4" fmla="*/ 433355 h 433355"/>
              <a:gd name="csX5" fmla="*/ 931472 w 1356512"/>
              <a:gd name="csY5" fmla="*/ 433355 h 433355"/>
              <a:gd name="csX6" fmla="*/ 452171 w 1356512"/>
              <a:gd name="csY6" fmla="*/ 433355 h 433355"/>
              <a:gd name="csX7" fmla="*/ 0 w 1356512"/>
              <a:gd name="csY7" fmla="*/ 433355 h 433355"/>
              <a:gd name="csX8" fmla="*/ 0 w 1356512"/>
              <a:gd name="csY8" fmla="*/ 0 h 4333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356512" h="433355" extrusionOk="0">
                <a:moveTo>
                  <a:pt x="0" y="0"/>
                </a:moveTo>
                <a:cubicBezTo>
                  <a:pt x="168257" y="-4980"/>
                  <a:pt x="228458" y="26217"/>
                  <a:pt x="438606" y="0"/>
                </a:cubicBezTo>
                <a:cubicBezTo>
                  <a:pt x="648754" y="-26217"/>
                  <a:pt x="741375" y="31091"/>
                  <a:pt x="850081" y="0"/>
                </a:cubicBezTo>
                <a:cubicBezTo>
                  <a:pt x="958787" y="-31091"/>
                  <a:pt x="1120924" y="9055"/>
                  <a:pt x="1356512" y="0"/>
                </a:cubicBezTo>
                <a:cubicBezTo>
                  <a:pt x="1379235" y="96850"/>
                  <a:pt x="1310056" y="338280"/>
                  <a:pt x="1356512" y="433355"/>
                </a:cubicBezTo>
                <a:cubicBezTo>
                  <a:pt x="1262837" y="467849"/>
                  <a:pt x="1032255" y="430785"/>
                  <a:pt x="931472" y="433355"/>
                </a:cubicBezTo>
                <a:cubicBezTo>
                  <a:pt x="830689" y="435925"/>
                  <a:pt x="610628" y="408535"/>
                  <a:pt x="452171" y="433355"/>
                </a:cubicBezTo>
                <a:cubicBezTo>
                  <a:pt x="293714" y="458175"/>
                  <a:pt x="116585" y="417953"/>
                  <a:pt x="0" y="433355"/>
                </a:cubicBezTo>
                <a:cubicBezTo>
                  <a:pt x="-49435" y="235961"/>
                  <a:pt x="43561" y="92978"/>
                  <a:pt x="0" y="0"/>
                </a:cubicBezTo>
                <a:close/>
              </a:path>
            </a:pathLst>
          </a:custGeom>
          <a:noFill/>
          <a:ln>
            <a:solidFill>
              <a:srgbClr val="7030A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7" name="TextBox 56">
            <a:extLst>
              <a:ext uri="{FF2B5EF4-FFF2-40B4-BE49-F238E27FC236}">
                <a16:creationId xmlns:a16="http://schemas.microsoft.com/office/drawing/2014/main" id="{BC964765-C79A-EA73-9A8A-DF69F7FD9DC8}"/>
              </a:ext>
            </a:extLst>
          </p:cNvPr>
          <p:cNvSpPr txBox="1"/>
          <p:nvPr/>
        </p:nvSpPr>
        <p:spPr>
          <a:xfrm>
            <a:off x="6324600" y="5567704"/>
            <a:ext cx="446940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Segoe Script" panose="030B0504020000000003" pitchFamily="66" charset="0"/>
                <a:ea typeface="+mn-ea"/>
                <a:cs typeface="+mn-cs"/>
              </a:rPr>
              <a:t>Each row-column combination represents </a:t>
            </a:r>
            <a:r>
              <a:rPr kumimoji="0" lang="en-US" sz="1800" b="0" i="0" u="none" strike="noStrike" kern="1200" cap="none" spc="0" normalizeH="0" baseline="0" noProof="0" dirty="0">
                <a:ln>
                  <a:noFill/>
                </a:ln>
                <a:solidFill>
                  <a:srgbClr val="A02B93"/>
                </a:solidFill>
                <a:effectLst/>
                <a:uLnTx/>
                <a:uFillTx/>
                <a:latin typeface="Segoe Script" panose="030B0504020000000003" pitchFamily="66" charset="0"/>
                <a:ea typeface="+mn-ea"/>
                <a:cs typeface="+mn-cs"/>
              </a:rPr>
              <a:t>a strategy profile</a:t>
            </a:r>
          </a:p>
        </p:txBody>
      </p:sp>
      <p:sp>
        <p:nvSpPr>
          <p:cNvPr id="3" name="Rectangle 2">
            <a:extLst>
              <a:ext uri="{FF2B5EF4-FFF2-40B4-BE49-F238E27FC236}">
                <a16:creationId xmlns:a16="http://schemas.microsoft.com/office/drawing/2014/main" id="{63E0AC0C-8B22-5D3A-8FAD-CF823BF8E82B}"/>
              </a:ext>
            </a:extLst>
          </p:cNvPr>
          <p:cNvSpPr/>
          <p:nvPr/>
        </p:nvSpPr>
        <p:spPr>
          <a:xfrm>
            <a:off x="7942729" y="5875885"/>
            <a:ext cx="1907506" cy="3254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A02B93"/>
                </a:solidFill>
                <a:effectLst/>
                <a:uLnTx/>
                <a:uFillTx/>
                <a:latin typeface="Segoe Script" panose="030B0504020000000003" pitchFamily="66" charset="0"/>
                <a:ea typeface="+mn-ea"/>
                <a:cs typeface="+mn-cs"/>
              </a:rPr>
              <a:t>…?</a:t>
            </a:r>
          </a:p>
        </p:txBody>
      </p:sp>
      <p:grpSp>
        <p:nvGrpSpPr>
          <p:cNvPr id="7" name="Group 6">
            <a:extLst>
              <a:ext uri="{FF2B5EF4-FFF2-40B4-BE49-F238E27FC236}">
                <a16:creationId xmlns:a16="http://schemas.microsoft.com/office/drawing/2014/main" id="{9DDC3B2F-A8A2-66C5-3C85-E84F4DD7BA25}"/>
              </a:ext>
            </a:extLst>
          </p:cNvPr>
          <p:cNvGrpSpPr/>
          <p:nvPr/>
        </p:nvGrpSpPr>
        <p:grpSpPr>
          <a:xfrm>
            <a:off x="755005" y="2929467"/>
            <a:ext cx="2682462" cy="2057400"/>
            <a:chOff x="755005" y="2929467"/>
            <a:chExt cx="2682462" cy="2057400"/>
          </a:xfrm>
        </p:grpSpPr>
        <p:grpSp>
          <p:nvGrpSpPr>
            <p:cNvPr id="40" name="Group 39">
              <a:extLst>
                <a:ext uri="{FF2B5EF4-FFF2-40B4-BE49-F238E27FC236}">
                  <a16:creationId xmlns:a16="http://schemas.microsoft.com/office/drawing/2014/main" id="{D3DAD0E7-46E7-C5E6-7D3E-270B9272E454}"/>
                </a:ext>
              </a:extLst>
            </p:cNvPr>
            <p:cNvGrpSpPr/>
            <p:nvPr/>
          </p:nvGrpSpPr>
          <p:grpSpPr>
            <a:xfrm>
              <a:off x="755005" y="2929467"/>
              <a:ext cx="2682462" cy="2057400"/>
              <a:chOff x="755005" y="2929467"/>
              <a:chExt cx="2682462" cy="2057400"/>
            </a:xfrm>
          </p:grpSpPr>
          <p:grpSp>
            <p:nvGrpSpPr>
              <p:cNvPr id="41" name="Group 40">
                <a:extLst>
                  <a:ext uri="{FF2B5EF4-FFF2-40B4-BE49-F238E27FC236}">
                    <a16:creationId xmlns:a16="http://schemas.microsoft.com/office/drawing/2014/main" id="{32773FD7-7A2F-6D81-E6BE-E5C7C78FBE4A}"/>
                  </a:ext>
                </a:extLst>
              </p:cNvPr>
              <p:cNvGrpSpPr/>
              <p:nvPr/>
            </p:nvGrpSpPr>
            <p:grpSpPr>
              <a:xfrm>
                <a:off x="2751667" y="2929467"/>
                <a:ext cx="685800" cy="2057400"/>
                <a:chOff x="2751667" y="2929467"/>
                <a:chExt cx="685800" cy="2057400"/>
              </a:xfrm>
              <a:solidFill>
                <a:schemeClr val="tx2">
                  <a:lumMod val="10000"/>
                  <a:lumOff val="90000"/>
                </a:schemeClr>
              </a:solidFill>
            </p:grpSpPr>
            <p:sp>
              <p:nvSpPr>
                <p:cNvPr id="45" name="Rectangle 44">
                  <a:extLst>
                    <a:ext uri="{FF2B5EF4-FFF2-40B4-BE49-F238E27FC236}">
                      <a16:creationId xmlns:a16="http://schemas.microsoft.com/office/drawing/2014/main" id="{3FFAC6ED-E130-6E75-C2A9-C33A99356CAC}"/>
                    </a:ext>
                  </a:extLst>
                </p:cNvPr>
                <p:cNvSpPr/>
                <p:nvPr/>
              </p:nvSpPr>
              <p:spPr>
                <a:xfrm>
                  <a:off x="2751667" y="2929467"/>
                  <a:ext cx="685800" cy="6858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6" name="Rectangle 45">
                  <a:extLst>
                    <a:ext uri="{FF2B5EF4-FFF2-40B4-BE49-F238E27FC236}">
                      <a16:creationId xmlns:a16="http://schemas.microsoft.com/office/drawing/2014/main" id="{0C6D950F-3C1B-5999-A871-CAB8F997E475}"/>
                    </a:ext>
                  </a:extLst>
                </p:cNvPr>
                <p:cNvSpPr/>
                <p:nvPr/>
              </p:nvSpPr>
              <p:spPr>
                <a:xfrm>
                  <a:off x="2751667" y="3615267"/>
                  <a:ext cx="685800" cy="6858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7" name="Rectangle 46">
                  <a:extLst>
                    <a:ext uri="{FF2B5EF4-FFF2-40B4-BE49-F238E27FC236}">
                      <a16:creationId xmlns:a16="http://schemas.microsoft.com/office/drawing/2014/main" id="{C8B2746D-7BFB-792C-CCA9-EAD333AAC0A7}"/>
                    </a:ext>
                  </a:extLst>
                </p:cNvPr>
                <p:cNvSpPr/>
                <p:nvPr/>
              </p:nvSpPr>
              <p:spPr>
                <a:xfrm>
                  <a:off x="2751667" y="4301067"/>
                  <a:ext cx="685800" cy="6858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grpSp>
            <p:nvGrpSpPr>
              <p:cNvPr id="42" name="Group 41">
                <a:extLst>
                  <a:ext uri="{FF2B5EF4-FFF2-40B4-BE49-F238E27FC236}">
                    <a16:creationId xmlns:a16="http://schemas.microsoft.com/office/drawing/2014/main" id="{650D9161-3F78-EC54-24F3-ABEAC9B813B1}"/>
                  </a:ext>
                </a:extLst>
              </p:cNvPr>
              <p:cNvGrpSpPr/>
              <p:nvPr/>
            </p:nvGrpSpPr>
            <p:grpSpPr>
              <a:xfrm>
                <a:off x="755005" y="3581401"/>
                <a:ext cx="1724204" cy="770466"/>
                <a:chOff x="7200651" y="2201334"/>
                <a:chExt cx="1724204" cy="770466"/>
              </a:xfrm>
            </p:grpSpPr>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C2494D6D-2D24-3910-D66E-B8CB753EE5F0}"/>
                        </a:ext>
                      </a:extLst>
                    </p:cNvPr>
                    <p:cNvSpPr txBox="1"/>
                    <p:nvPr/>
                  </p:nvSpPr>
                  <p:spPr>
                    <a:xfrm>
                      <a:off x="7200651" y="2401901"/>
                      <a:ext cx="16554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Elements of </a:t>
                      </a: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oMath>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43" name="TextBox 42">
                      <a:extLst>
                        <a:ext uri="{FF2B5EF4-FFF2-40B4-BE49-F238E27FC236}">
                          <a16:creationId xmlns:a16="http://schemas.microsoft.com/office/drawing/2014/main" id="{C2494D6D-2D24-3910-D66E-B8CB753EE5F0}"/>
                        </a:ext>
                      </a:extLst>
                    </p:cNvPr>
                    <p:cNvSpPr txBox="1">
                      <a:spLocks noRot="1" noChangeAspect="1" noMove="1" noResize="1" noEditPoints="1" noAdjustHandles="1" noChangeArrowheads="1" noChangeShapeType="1" noTextEdit="1"/>
                    </p:cNvSpPr>
                    <p:nvPr/>
                  </p:nvSpPr>
                  <p:spPr>
                    <a:xfrm>
                      <a:off x="7200651" y="2401901"/>
                      <a:ext cx="1655482" cy="369332"/>
                    </a:xfrm>
                    <a:prstGeom prst="rect">
                      <a:avLst/>
                    </a:prstGeom>
                    <a:blipFill>
                      <a:blip r:embed="rId4"/>
                      <a:stretch>
                        <a:fillRect l="-3321" t="-6557" b="-26230"/>
                      </a:stretch>
                    </a:blipFill>
                  </p:spPr>
                  <p:txBody>
                    <a:bodyPr/>
                    <a:lstStyle/>
                    <a:p>
                      <a:r>
                        <a:rPr lang="en-US">
                          <a:noFill/>
                        </a:rPr>
                        <a:t> </a:t>
                      </a:r>
                    </a:p>
                  </p:txBody>
                </p:sp>
              </mc:Fallback>
            </mc:AlternateContent>
            <p:sp>
              <p:nvSpPr>
                <p:cNvPr id="44" name="Arrow: Right 43">
                  <a:extLst>
                    <a:ext uri="{FF2B5EF4-FFF2-40B4-BE49-F238E27FC236}">
                      <a16:creationId xmlns:a16="http://schemas.microsoft.com/office/drawing/2014/main" id="{A957CC1C-D146-F067-5A15-2902324BBFB7}"/>
                    </a:ext>
                  </a:extLst>
                </p:cNvPr>
                <p:cNvSpPr/>
                <p:nvPr/>
              </p:nvSpPr>
              <p:spPr>
                <a:xfrm rot="5400000">
                  <a:off x="8470900" y="2517845"/>
                  <a:ext cx="770466" cy="137444"/>
                </a:xfrm>
                <a:prstGeom prst="rightArrow">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grpSp>
        <p:sp>
          <p:nvSpPr>
            <p:cNvPr id="4" name="TextBox 3">
              <a:extLst>
                <a:ext uri="{FF2B5EF4-FFF2-40B4-BE49-F238E27FC236}">
                  <a16:creationId xmlns:a16="http://schemas.microsoft.com/office/drawing/2014/main" id="{EB2B5CFF-DFCD-FCD7-321C-2D6D482EC426}"/>
                </a:ext>
              </a:extLst>
            </p:cNvPr>
            <p:cNvSpPr txBox="1"/>
            <p:nvPr/>
          </p:nvSpPr>
          <p:spPr>
            <a:xfrm>
              <a:off x="756273" y="4302270"/>
              <a:ext cx="178522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B050"/>
                  </a:solidFill>
                  <a:effectLst/>
                  <a:uLnTx/>
                  <a:uFillTx/>
                  <a:latin typeface="Segoe Script" panose="030B0504020000000003" pitchFamily="66" charset="0"/>
                  <a:ea typeface="+mn-ea"/>
                  <a:cs typeface="+mn-cs"/>
                </a:rPr>
                <a:t>Player 1’s pure strategies</a:t>
              </a:r>
            </a:p>
          </p:txBody>
        </p:sp>
      </p:grpSp>
      <p:grpSp>
        <p:nvGrpSpPr>
          <p:cNvPr id="8" name="Group 7">
            <a:extLst>
              <a:ext uri="{FF2B5EF4-FFF2-40B4-BE49-F238E27FC236}">
                <a16:creationId xmlns:a16="http://schemas.microsoft.com/office/drawing/2014/main" id="{D3BE0E6F-A930-634F-98C7-9DB304AFAF09}"/>
              </a:ext>
            </a:extLst>
          </p:cNvPr>
          <p:cNvGrpSpPr/>
          <p:nvPr/>
        </p:nvGrpSpPr>
        <p:grpSpPr>
          <a:xfrm>
            <a:off x="3437467" y="2243667"/>
            <a:ext cx="5548406" cy="1214156"/>
            <a:chOff x="3437467" y="2243667"/>
            <a:chExt cx="5548406" cy="1214156"/>
          </a:xfrm>
        </p:grpSpPr>
        <p:grpSp>
          <p:nvGrpSpPr>
            <p:cNvPr id="29" name="Group 28">
              <a:extLst>
                <a:ext uri="{FF2B5EF4-FFF2-40B4-BE49-F238E27FC236}">
                  <a16:creationId xmlns:a16="http://schemas.microsoft.com/office/drawing/2014/main" id="{67F00164-22A1-A1DC-C016-1D451ECFB400}"/>
                </a:ext>
              </a:extLst>
            </p:cNvPr>
            <p:cNvGrpSpPr/>
            <p:nvPr/>
          </p:nvGrpSpPr>
          <p:grpSpPr>
            <a:xfrm>
              <a:off x="3437467" y="2243667"/>
              <a:ext cx="5418666" cy="685800"/>
              <a:chOff x="3437467" y="2243667"/>
              <a:chExt cx="5418666" cy="685800"/>
            </a:xfrm>
          </p:grpSpPr>
          <p:grpSp>
            <p:nvGrpSpPr>
              <p:cNvPr id="32" name="Group 31">
                <a:extLst>
                  <a:ext uri="{FF2B5EF4-FFF2-40B4-BE49-F238E27FC236}">
                    <a16:creationId xmlns:a16="http://schemas.microsoft.com/office/drawing/2014/main" id="{EE583D41-0938-3A84-FD2C-BDE6445F8B59}"/>
                  </a:ext>
                </a:extLst>
              </p:cNvPr>
              <p:cNvGrpSpPr/>
              <p:nvPr/>
            </p:nvGrpSpPr>
            <p:grpSpPr>
              <a:xfrm>
                <a:off x="3437467" y="2243667"/>
                <a:ext cx="2743200" cy="685800"/>
                <a:chOff x="3437467" y="2269066"/>
                <a:chExt cx="2743200" cy="685800"/>
              </a:xfrm>
              <a:solidFill>
                <a:schemeClr val="accent6">
                  <a:lumMod val="20000"/>
                  <a:lumOff val="80000"/>
                </a:schemeClr>
              </a:solidFill>
            </p:grpSpPr>
            <p:sp>
              <p:nvSpPr>
                <p:cNvPr id="36" name="Rectangle 35">
                  <a:extLst>
                    <a:ext uri="{FF2B5EF4-FFF2-40B4-BE49-F238E27FC236}">
                      <a16:creationId xmlns:a16="http://schemas.microsoft.com/office/drawing/2014/main" id="{14C40256-DBE4-675A-1666-9FD4F58B448E}"/>
                    </a:ext>
                  </a:extLst>
                </p:cNvPr>
                <p:cNvSpPr/>
                <p:nvPr/>
              </p:nvSpPr>
              <p:spPr>
                <a:xfrm>
                  <a:off x="3437467" y="2269066"/>
                  <a:ext cx="685800" cy="6858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7" name="Rectangle 36">
                  <a:extLst>
                    <a:ext uri="{FF2B5EF4-FFF2-40B4-BE49-F238E27FC236}">
                      <a16:creationId xmlns:a16="http://schemas.microsoft.com/office/drawing/2014/main" id="{3D604601-D6A4-3F0A-448B-7A4EEC904F60}"/>
                    </a:ext>
                  </a:extLst>
                </p:cNvPr>
                <p:cNvSpPr/>
                <p:nvPr/>
              </p:nvSpPr>
              <p:spPr>
                <a:xfrm>
                  <a:off x="4123267" y="2269066"/>
                  <a:ext cx="685800" cy="6858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8" name="Rectangle 37">
                  <a:extLst>
                    <a:ext uri="{FF2B5EF4-FFF2-40B4-BE49-F238E27FC236}">
                      <a16:creationId xmlns:a16="http://schemas.microsoft.com/office/drawing/2014/main" id="{C6EEADDB-5CD4-A8D2-439B-3F7704479D4D}"/>
                    </a:ext>
                  </a:extLst>
                </p:cNvPr>
                <p:cNvSpPr/>
                <p:nvPr/>
              </p:nvSpPr>
              <p:spPr>
                <a:xfrm>
                  <a:off x="4809067" y="2269066"/>
                  <a:ext cx="685800" cy="6858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9" name="Rectangle 38">
                  <a:extLst>
                    <a:ext uri="{FF2B5EF4-FFF2-40B4-BE49-F238E27FC236}">
                      <a16:creationId xmlns:a16="http://schemas.microsoft.com/office/drawing/2014/main" id="{F560503C-88F9-42B8-8C94-0967EF1F369E}"/>
                    </a:ext>
                  </a:extLst>
                </p:cNvPr>
                <p:cNvSpPr/>
                <p:nvPr/>
              </p:nvSpPr>
              <p:spPr>
                <a:xfrm>
                  <a:off x="5494867" y="2269066"/>
                  <a:ext cx="685800" cy="6858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grpSp>
            <p:nvGrpSpPr>
              <p:cNvPr id="33" name="Group 32">
                <a:extLst>
                  <a:ext uri="{FF2B5EF4-FFF2-40B4-BE49-F238E27FC236}">
                    <a16:creationId xmlns:a16="http://schemas.microsoft.com/office/drawing/2014/main" id="{376C5B1D-3822-F6E0-DD6A-36CD1C7D601D}"/>
                  </a:ext>
                </a:extLst>
              </p:cNvPr>
              <p:cNvGrpSpPr/>
              <p:nvPr/>
            </p:nvGrpSpPr>
            <p:grpSpPr>
              <a:xfrm>
                <a:off x="6305426" y="2401901"/>
                <a:ext cx="2550707" cy="369332"/>
                <a:chOff x="6305426" y="2401901"/>
                <a:chExt cx="2550707" cy="369332"/>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90DD057-F832-5C7F-B1F2-885E237B6DC0}"/>
                        </a:ext>
                      </a:extLst>
                    </p:cNvPr>
                    <p:cNvSpPr txBox="1"/>
                    <p:nvPr/>
                  </p:nvSpPr>
                  <p:spPr>
                    <a:xfrm>
                      <a:off x="7200651" y="2401901"/>
                      <a:ext cx="16554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Elements of </a:t>
                      </a: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oMath>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34" name="TextBox 33">
                      <a:extLst>
                        <a:ext uri="{FF2B5EF4-FFF2-40B4-BE49-F238E27FC236}">
                          <a16:creationId xmlns:a16="http://schemas.microsoft.com/office/drawing/2014/main" id="{D90DD057-F832-5C7F-B1F2-885E237B6DC0}"/>
                        </a:ext>
                      </a:extLst>
                    </p:cNvPr>
                    <p:cNvSpPr txBox="1">
                      <a:spLocks noRot="1" noChangeAspect="1" noMove="1" noResize="1" noEditPoints="1" noAdjustHandles="1" noChangeArrowheads="1" noChangeShapeType="1" noTextEdit="1"/>
                    </p:cNvSpPr>
                    <p:nvPr/>
                  </p:nvSpPr>
                  <p:spPr>
                    <a:xfrm>
                      <a:off x="7200651" y="2401901"/>
                      <a:ext cx="1655482" cy="369332"/>
                    </a:xfrm>
                    <a:prstGeom prst="rect">
                      <a:avLst/>
                    </a:prstGeom>
                    <a:blipFill>
                      <a:blip r:embed="rId5"/>
                      <a:stretch>
                        <a:fillRect l="-2941" t="-6557" b="-26230"/>
                      </a:stretch>
                    </a:blipFill>
                  </p:spPr>
                  <p:txBody>
                    <a:bodyPr/>
                    <a:lstStyle/>
                    <a:p>
                      <a:r>
                        <a:rPr lang="en-US">
                          <a:noFill/>
                        </a:rPr>
                        <a:t> </a:t>
                      </a:r>
                    </a:p>
                  </p:txBody>
                </p:sp>
              </mc:Fallback>
            </mc:AlternateContent>
            <p:sp>
              <p:nvSpPr>
                <p:cNvPr id="35" name="Arrow: Right 34">
                  <a:extLst>
                    <a:ext uri="{FF2B5EF4-FFF2-40B4-BE49-F238E27FC236}">
                      <a16:creationId xmlns:a16="http://schemas.microsoft.com/office/drawing/2014/main" id="{17852D2E-108B-0919-DF67-D316529AFEA6}"/>
                    </a:ext>
                  </a:extLst>
                </p:cNvPr>
                <p:cNvSpPr/>
                <p:nvPr/>
              </p:nvSpPr>
              <p:spPr>
                <a:xfrm rot="10800000">
                  <a:off x="6305426" y="2519912"/>
                  <a:ext cx="770466" cy="137444"/>
                </a:xfrm>
                <a:prstGeom prst="rightArrow">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grpSp>
        </p:grpSp>
        <p:sp>
          <p:nvSpPr>
            <p:cNvPr id="6" name="TextBox 5">
              <a:extLst>
                <a:ext uri="{FF2B5EF4-FFF2-40B4-BE49-F238E27FC236}">
                  <a16:creationId xmlns:a16="http://schemas.microsoft.com/office/drawing/2014/main" id="{09BA6E07-4F67-D0B7-55B4-8EBF229572AE}"/>
                </a:ext>
              </a:extLst>
            </p:cNvPr>
            <p:cNvSpPr txBox="1"/>
            <p:nvPr/>
          </p:nvSpPr>
          <p:spPr>
            <a:xfrm>
              <a:off x="7200651" y="2873048"/>
              <a:ext cx="178522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B050"/>
                  </a:solidFill>
                  <a:effectLst/>
                  <a:uLnTx/>
                  <a:uFillTx/>
                  <a:latin typeface="Segoe Script" panose="030B0504020000000003" pitchFamily="66" charset="0"/>
                  <a:ea typeface="+mn-ea"/>
                  <a:cs typeface="+mn-cs"/>
                </a:rPr>
                <a:t>Player 2’s pure strategies</a:t>
              </a:r>
            </a:p>
          </p:txBody>
        </p:sp>
      </p:grpSp>
      <p:sp>
        <p:nvSpPr>
          <p:cNvPr id="9" name="TextBox 8">
            <a:extLst>
              <a:ext uri="{FF2B5EF4-FFF2-40B4-BE49-F238E27FC236}">
                <a16:creationId xmlns:a16="http://schemas.microsoft.com/office/drawing/2014/main" id="{17597948-ACC4-E61F-1484-00D344CAF1A7}"/>
              </a:ext>
            </a:extLst>
          </p:cNvPr>
          <p:cNvSpPr txBox="1"/>
          <p:nvPr/>
        </p:nvSpPr>
        <p:spPr>
          <a:xfrm>
            <a:off x="8722659" y="267243"/>
            <a:ext cx="2528047" cy="147732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Aptos" panose="02110004020202020204"/>
                <a:ea typeface="+mn-ea"/>
                <a:cs typeface="+mn-cs"/>
              </a:rPr>
              <a:t>Examples</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kumimoji="0" lang="en-IN" sz="1800" b="0" i="0" u="none" strike="noStrike" kern="1200" cap="none" spc="0" normalizeH="0" baseline="0" noProof="0" dirty="0">
                <a:ln>
                  <a:noFill/>
                </a:ln>
                <a:solidFill>
                  <a:prstClr val="black"/>
                </a:solidFill>
                <a:effectLst/>
                <a:uLnTx/>
                <a:uFillTx/>
                <a:latin typeface="Aptos" panose="02110004020202020204"/>
                <a:ea typeface="+mn-ea"/>
                <a:cs typeface="+mn-cs"/>
              </a:rPr>
              <a:t>Normal-form</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kumimoji="0" lang="en-IN" sz="1800" b="0" i="0" u="none" strike="noStrike" kern="1200" cap="none" spc="0" normalizeH="0" baseline="0" noProof="0" dirty="0">
                <a:ln>
                  <a:noFill/>
                </a:ln>
                <a:solidFill>
                  <a:prstClr val="black"/>
                </a:solidFill>
                <a:effectLst/>
                <a:uLnTx/>
                <a:uFillTx/>
                <a:latin typeface="Aptos" panose="02110004020202020204"/>
                <a:ea typeface="+mn-ea"/>
                <a:cs typeface="+mn-cs"/>
              </a:rPr>
              <a:t>Matrix-form</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kumimoji="0" lang="en-IN" sz="1800" b="0" i="0" u="none" strike="sngStrike" kern="1200" cap="none" spc="0" normalizeH="0" baseline="0" noProof="0" dirty="0">
                <a:ln>
                  <a:noFill/>
                </a:ln>
                <a:solidFill>
                  <a:srgbClr val="C00000"/>
                </a:solidFill>
                <a:effectLst/>
                <a:uLnTx/>
                <a:uFillTx/>
                <a:latin typeface="Aptos" panose="02110004020202020204"/>
                <a:ea typeface="+mn-ea"/>
                <a:cs typeface="+mn-cs"/>
              </a:rPr>
              <a:t>Solution</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kumimoji="0" lang="en-IN" sz="1800" b="0" i="0" u="none" strike="noStrike" kern="1200" cap="none" spc="0" normalizeH="0" baseline="0" noProof="0" dirty="0">
                <a:ln>
                  <a:noFill/>
                </a:ln>
                <a:solidFill>
                  <a:prstClr val="black"/>
                </a:solidFill>
                <a:effectLst/>
                <a:uLnTx/>
                <a:uFillTx/>
                <a:latin typeface="Aptos" panose="02110004020202020204"/>
                <a:ea typeface="+mn-ea"/>
                <a:cs typeface="+mn-cs"/>
              </a:rPr>
              <a:t>Human interactions</a:t>
            </a:r>
            <a:endParaRPr kumimoji="0" lang="en-IN" sz="1800" b="0" i="0" u="none" strike="sngStrike" kern="1200" cap="none" spc="0" normalizeH="0" baseline="0" noProof="0" dirty="0">
              <a:ln>
                <a:noFill/>
              </a:ln>
              <a:solidFill>
                <a:srgbClr val="C00000"/>
              </a:solidFill>
              <a:effectLst/>
              <a:uLnTx/>
              <a:uFillTx/>
              <a:latin typeface="Aptos" panose="02110004020202020204"/>
              <a:ea typeface="+mn-ea"/>
              <a:cs typeface="+mn-cs"/>
            </a:endParaRPr>
          </a:p>
        </p:txBody>
      </p:sp>
      <p:sp>
        <p:nvSpPr>
          <p:cNvPr id="58" name="Arrow: Right 57">
            <a:extLst>
              <a:ext uri="{FF2B5EF4-FFF2-40B4-BE49-F238E27FC236}">
                <a16:creationId xmlns:a16="http://schemas.microsoft.com/office/drawing/2014/main" id="{AB6484BA-D37E-580F-7152-43D2430D7B6D}"/>
              </a:ext>
            </a:extLst>
          </p:cNvPr>
          <p:cNvSpPr/>
          <p:nvPr/>
        </p:nvSpPr>
        <p:spPr>
          <a:xfrm>
            <a:off x="8063402" y="377401"/>
            <a:ext cx="564776" cy="1490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9" name="TextBox 58">
            <a:extLst>
              <a:ext uri="{FF2B5EF4-FFF2-40B4-BE49-F238E27FC236}">
                <a16:creationId xmlns:a16="http://schemas.microsoft.com/office/drawing/2014/main" id="{53D54516-2005-89C2-0D37-458FC1CEC9CA}"/>
              </a:ext>
            </a:extLst>
          </p:cNvPr>
          <p:cNvSpPr txBox="1"/>
          <p:nvPr/>
        </p:nvSpPr>
        <p:spPr>
          <a:xfrm>
            <a:off x="9436348" y="3761454"/>
            <a:ext cx="2263778" cy="369332"/>
          </a:xfrm>
          <a:custGeom>
            <a:avLst/>
            <a:gdLst>
              <a:gd name="csX0" fmla="*/ 0 w 2263778"/>
              <a:gd name="csY0" fmla="*/ 0 h 369332"/>
              <a:gd name="csX1" fmla="*/ 543307 w 2263778"/>
              <a:gd name="csY1" fmla="*/ 0 h 369332"/>
              <a:gd name="csX2" fmla="*/ 1109251 w 2263778"/>
              <a:gd name="csY2" fmla="*/ 0 h 369332"/>
              <a:gd name="csX3" fmla="*/ 1675196 w 2263778"/>
              <a:gd name="csY3" fmla="*/ 0 h 369332"/>
              <a:gd name="csX4" fmla="*/ 2263778 w 2263778"/>
              <a:gd name="csY4" fmla="*/ 0 h 369332"/>
              <a:gd name="csX5" fmla="*/ 2263778 w 2263778"/>
              <a:gd name="csY5" fmla="*/ 369332 h 369332"/>
              <a:gd name="csX6" fmla="*/ 1697834 w 2263778"/>
              <a:gd name="csY6" fmla="*/ 369332 h 369332"/>
              <a:gd name="csX7" fmla="*/ 1177165 w 2263778"/>
              <a:gd name="csY7" fmla="*/ 369332 h 369332"/>
              <a:gd name="csX8" fmla="*/ 656496 w 2263778"/>
              <a:gd name="csY8" fmla="*/ 369332 h 369332"/>
              <a:gd name="csX9" fmla="*/ 0 w 2263778"/>
              <a:gd name="csY9" fmla="*/ 369332 h 369332"/>
              <a:gd name="csX10" fmla="*/ 0 w 2263778"/>
              <a:gd name="csY10" fmla="*/ 0 h 36933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2263778" h="369332" fill="none" extrusionOk="0">
                <a:moveTo>
                  <a:pt x="0" y="0"/>
                </a:moveTo>
                <a:cubicBezTo>
                  <a:pt x="132317" y="-5700"/>
                  <a:pt x="300122" y="13876"/>
                  <a:pt x="543307" y="0"/>
                </a:cubicBezTo>
                <a:cubicBezTo>
                  <a:pt x="786492" y="-13876"/>
                  <a:pt x="902624" y="22575"/>
                  <a:pt x="1109251" y="0"/>
                </a:cubicBezTo>
                <a:cubicBezTo>
                  <a:pt x="1315878" y="-22575"/>
                  <a:pt x="1532062" y="8007"/>
                  <a:pt x="1675196" y="0"/>
                </a:cubicBezTo>
                <a:cubicBezTo>
                  <a:pt x="1818331" y="-8007"/>
                  <a:pt x="2025900" y="16279"/>
                  <a:pt x="2263778" y="0"/>
                </a:cubicBezTo>
                <a:cubicBezTo>
                  <a:pt x="2297905" y="155178"/>
                  <a:pt x="2230294" y="252069"/>
                  <a:pt x="2263778" y="369332"/>
                </a:cubicBezTo>
                <a:cubicBezTo>
                  <a:pt x="2076378" y="427651"/>
                  <a:pt x="1859808" y="307265"/>
                  <a:pt x="1697834" y="369332"/>
                </a:cubicBezTo>
                <a:cubicBezTo>
                  <a:pt x="1535860" y="431399"/>
                  <a:pt x="1372598" y="307985"/>
                  <a:pt x="1177165" y="369332"/>
                </a:cubicBezTo>
                <a:cubicBezTo>
                  <a:pt x="981732" y="430679"/>
                  <a:pt x="822703" y="357017"/>
                  <a:pt x="656496" y="369332"/>
                </a:cubicBezTo>
                <a:cubicBezTo>
                  <a:pt x="490289" y="381647"/>
                  <a:pt x="167287" y="341225"/>
                  <a:pt x="0" y="369332"/>
                </a:cubicBezTo>
                <a:cubicBezTo>
                  <a:pt x="-14311" y="228637"/>
                  <a:pt x="33447" y="133990"/>
                  <a:pt x="0" y="0"/>
                </a:cubicBezTo>
                <a:close/>
              </a:path>
              <a:path w="2263778" h="369332" stroke="0" extrusionOk="0">
                <a:moveTo>
                  <a:pt x="0" y="0"/>
                </a:moveTo>
                <a:cubicBezTo>
                  <a:pt x="145126" y="-55932"/>
                  <a:pt x="422169" y="61964"/>
                  <a:pt x="543307" y="0"/>
                </a:cubicBezTo>
                <a:cubicBezTo>
                  <a:pt x="664445" y="-61964"/>
                  <a:pt x="839009" y="54164"/>
                  <a:pt x="1041338" y="0"/>
                </a:cubicBezTo>
                <a:cubicBezTo>
                  <a:pt x="1243667" y="-54164"/>
                  <a:pt x="1497999" y="48951"/>
                  <a:pt x="1652558" y="0"/>
                </a:cubicBezTo>
                <a:cubicBezTo>
                  <a:pt x="1807117" y="-48951"/>
                  <a:pt x="2060926" y="54585"/>
                  <a:pt x="2263778" y="0"/>
                </a:cubicBezTo>
                <a:cubicBezTo>
                  <a:pt x="2284577" y="91456"/>
                  <a:pt x="2248698" y="211595"/>
                  <a:pt x="2263778" y="369332"/>
                </a:cubicBezTo>
                <a:cubicBezTo>
                  <a:pt x="2043573" y="375373"/>
                  <a:pt x="1956562" y="364370"/>
                  <a:pt x="1743109" y="369332"/>
                </a:cubicBezTo>
                <a:cubicBezTo>
                  <a:pt x="1529656" y="374294"/>
                  <a:pt x="1380548" y="368610"/>
                  <a:pt x="1222440" y="369332"/>
                </a:cubicBezTo>
                <a:cubicBezTo>
                  <a:pt x="1064332" y="370054"/>
                  <a:pt x="916447" y="367152"/>
                  <a:pt x="611220" y="369332"/>
                </a:cubicBezTo>
                <a:cubicBezTo>
                  <a:pt x="305993" y="371512"/>
                  <a:pt x="265742" y="345189"/>
                  <a:pt x="0" y="369332"/>
                </a:cubicBezTo>
                <a:cubicBezTo>
                  <a:pt x="-29239" y="231265"/>
                  <a:pt x="21229" y="175783"/>
                  <a:pt x="0" y="0"/>
                </a:cubicBezTo>
                <a:close/>
              </a:path>
            </a:pathLst>
          </a:custGeom>
          <a:solidFill>
            <a:schemeClr val="bg1">
              <a:lumMod val="95000"/>
            </a:schemeClr>
          </a:solidFill>
          <a:ln>
            <a:solidFill>
              <a:schemeClr val="accent1">
                <a:shade val="15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Common Knowledge</a:t>
            </a:r>
          </a:p>
        </p:txBody>
      </p:sp>
      <p:sp>
        <p:nvSpPr>
          <p:cNvPr id="60" name="Arrow: Down 59">
            <a:extLst>
              <a:ext uri="{FF2B5EF4-FFF2-40B4-BE49-F238E27FC236}">
                <a16:creationId xmlns:a16="http://schemas.microsoft.com/office/drawing/2014/main" id="{F6BDA8FA-0647-30EA-6F92-363E352439EE}"/>
              </a:ext>
            </a:extLst>
          </p:cNvPr>
          <p:cNvSpPr/>
          <p:nvPr/>
        </p:nvSpPr>
        <p:spPr>
          <a:xfrm rot="13580859">
            <a:off x="3915028" y="5079030"/>
            <a:ext cx="241108" cy="501397"/>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cxnSp>
        <p:nvCxnSpPr>
          <p:cNvPr id="62" name="Straight Arrow Connector 61">
            <a:extLst>
              <a:ext uri="{FF2B5EF4-FFF2-40B4-BE49-F238E27FC236}">
                <a16:creationId xmlns:a16="http://schemas.microsoft.com/office/drawing/2014/main" id="{D96BA665-66A7-DB4F-78BC-25C703D45D2A}"/>
              </a:ext>
            </a:extLst>
          </p:cNvPr>
          <p:cNvCxnSpPr>
            <a:stCxn id="57" idx="0"/>
            <a:endCxn id="49" idx="2"/>
          </p:cNvCxnSpPr>
          <p:nvPr/>
        </p:nvCxnSpPr>
        <p:spPr>
          <a:xfrm flipH="1" flipV="1">
            <a:off x="7861101" y="4947398"/>
            <a:ext cx="698200" cy="6203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9176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wipe(left)">
                                      <p:cBhvr>
                                        <p:cTn id="10" dur="500"/>
                                        <p:tgtEl>
                                          <p:spTgt spid="6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fade">
                                      <p:cBhvr>
                                        <p:cTn id="15" dur="500"/>
                                        <p:tgtEl>
                                          <p:spTgt spid="5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fade">
                                      <p:cBhvr>
                                        <p:cTn id="20" dur="500"/>
                                        <p:tgtEl>
                                          <p:spTgt spid="5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55"/>
                                        </p:tgtEl>
                                      </p:cBhvr>
                                    </p:animEffect>
                                    <p:set>
                                      <p:cBhvr>
                                        <p:cTn id="25" dur="1" fill="hold">
                                          <p:stCondLst>
                                            <p:cond delay="499"/>
                                          </p:stCondLst>
                                        </p:cTn>
                                        <p:tgtEl>
                                          <p:spTgt spid="55"/>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fade">
                                      <p:cBhvr>
                                        <p:cTn id="44" dur="500"/>
                                        <p:tgtEl>
                                          <p:spTgt spid="57"/>
                                        </p:tgtEl>
                                      </p:cBhvr>
                                    </p:animEffect>
                                  </p:childTnLst>
                                </p:cTn>
                              </p:par>
                              <p:par>
                                <p:cTn id="45" presetID="1" presetClass="entr" presetSubtype="0" fill="hold" grpId="1" nodeType="withEffect">
                                  <p:stCondLst>
                                    <p:cond delay="0"/>
                                  </p:stCondLst>
                                  <p:childTnLst>
                                    <p:set>
                                      <p:cBhvr>
                                        <p:cTn id="46" dur="1" fill="hold">
                                          <p:stCondLst>
                                            <p:cond delay="0"/>
                                          </p:stCondLst>
                                        </p:cTn>
                                        <p:tgtEl>
                                          <p:spTgt spid="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xit" presetSubtype="8" fill="hold" grpId="0" nodeType="clickEffect">
                                  <p:stCondLst>
                                    <p:cond delay="0"/>
                                  </p:stCondLst>
                                  <p:childTnLst>
                                    <p:animEffect transition="out" filter="wipe(left)">
                                      <p:cBhvr>
                                        <p:cTn id="50" dur="500"/>
                                        <p:tgtEl>
                                          <p:spTgt spid="3"/>
                                        </p:tgtEl>
                                      </p:cBhvr>
                                    </p:animEffect>
                                    <p:set>
                                      <p:cBhvr>
                                        <p:cTn id="51" dur="1" fill="hold">
                                          <p:stCondLst>
                                            <p:cond delay="499"/>
                                          </p:stCondLst>
                                        </p:cTn>
                                        <p:tgtEl>
                                          <p:spTgt spid="3"/>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51"/>
                                        </p:tgtEl>
                                      </p:cBhvr>
                                    </p:animEffect>
                                    <p:set>
                                      <p:cBhvr>
                                        <p:cTn id="56" dur="1" fill="hold">
                                          <p:stCondLst>
                                            <p:cond delay="499"/>
                                          </p:stCondLst>
                                        </p:cTn>
                                        <p:tgtEl>
                                          <p:spTgt spid="51"/>
                                        </p:tgtEl>
                                        <p:attrNameLst>
                                          <p:attrName>style.visibility</p:attrName>
                                        </p:attrNameLst>
                                      </p:cBhvr>
                                      <p:to>
                                        <p:strVal val="hidden"/>
                                      </p:to>
                                    </p:se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56"/>
                                        </p:tgtEl>
                                        <p:attrNameLst>
                                          <p:attrName>style.visibility</p:attrName>
                                        </p:attrNameLst>
                                      </p:cBhvr>
                                      <p:to>
                                        <p:strVal val="visible"/>
                                      </p:to>
                                    </p:set>
                                    <p:animEffect transition="in" filter="fade">
                                      <p:cBhvr>
                                        <p:cTn id="60" dur="500"/>
                                        <p:tgtEl>
                                          <p:spTgt spid="56"/>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62"/>
                                        </p:tgtEl>
                                        <p:attrNameLst>
                                          <p:attrName>style.visibility</p:attrName>
                                        </p:attrNameLst>
                                      </p:cBhvr>
                                      <p:to>
                                        <p:strVal val="visible"/>
                                      </p:to>
                                    </p:set>
                                    <p:animEffect transition="in" filter="wipe(down)">
                                      <p:cBhvr>
                                        <p:cTn id="65" dur="500"/>
                                        <p:tgtEl>
                                          <p:spTgt spid="62"/>
                                        </p:tgtEl>
                                      </p:cBhvr>
                                    </p:animEffect>
                                  </p:childTnLst>
                                </p:cTn>
                              </p:par>
                            </p:childTnLst>
                          </p:cTn>
                        </p:par>
                        <p:par>
                          <p:cTn id="66" fill="hold">
                            <p:stCondLst>
                              <p:cond delay="500"/>
                            </p:stCondLst>
                            <p:childTnLst>
                              <p:par>
                                <p:cTn id="67" presetID="10" presetClass="entr" presetSubtype="0" fill="hold" nodeType="afterEffect">
                                  <p:stCondLst>
                                    <p:cond delay="0"/>
                                  </p:stCondLst>
                                  <p:childTnLst>
                                    <p:set>
                                      <p:cBhvr>
                                        <p:cTn id="68" dur="1" fill="hold">
                                          <p:stCondLst>
                                            <p:cond delay="0"/>
                                          </p:stCondLst>
                                        </p:cTn>
                                        <p:tgtEl>
                                          <p:spTgt spid="48"/>
                                        </p:tgtEl>
                                        <p:attrNameLst>
                                          <p:attrName>style.visibility</p:attrName>
                                        </p:attrNameLst>
                                      </p:cBhvr>
                                      <p:to>
                                        <p:strVal val="visible"/>
                                      </p:to>
                                    </p:set>
                                    <p:animEffect transition="in" filter="fade">
                                      <p:cBhvr>
                                        <p:cTn id="69" dur="500"/>
                                        <p:tgtEl>
                                          <p:spTgt spid="48"/>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59"/>
                                        </p:tgtEl>
                                        <p:attrNameLst>
                                          <p:attrName>style.visibility</p:attrName>
                                        </p:attrNameLst>
                                      </p:cBhvr>
                                      <p:to>
                                        <p:strVal val="visible"/>
                                      </p:to>
                                    </p:set>
                                    <p:animEffect transition="in" filter="wipe(left)">
                                      <p:cBhvr>
                                        <p:cTn id="74" dur="500"/>
                                        <p:tgtEl>
                                          <p:spTgt spid="5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58"/>
                                        </p:tgtEl>
                                        <p:attrNameLst>
                                          <p:attrName>style.visibility</p:attrName>
                                        </p:attrNameLst>
                                      </p:cBhvr>
                                      <p:to>
                                        <p:strVal val="visible"/>
                                      </p:to>
                                    </p:set>
                                    <p:animEffect transition="in" filter="fade">
                                      <p:cBhvr>
                                        <p:cTn id="79" dur="500"/>
                                        <p:tgtEl>
                                          <p:spTgt spid="5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9"/>
                                        </p:tgtEl>
                                        <p:attrNameLst>
                                          <p:attrName>style.visibility</p:attrName>
                                        </p:attrNameLst>
                                      </p:cBhvr>
                                      <p:to>
                                        <p:strVal val="visible"/>
                                      </p:to>
                                    </p:set>
                                    <p:animEffect transition="in" filter="fade">
                                      <p:cBhvr>
                                        <p:cTn id="8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1" grpId="1" animBg="1"/>
      <p:bldP spid="55" grpId="0" animBg="1"/>
      <p:bldP spid="55" grpId="1" animBg="1"/>
      <p:bldP spid="56" grpId="0" animBg="1"/>
      <p:bldP spid="57" grpId="0"/>
      <p:bldP spid="3" grpId="0" animBg="1"/>
      <p:bldP spid="3" grpId="1" animBg="1"/>
      <p:bldP spid="9" grpId="0"/>
      <p:bldP spid="58" grpId="0" animBg="1"/>
      <p:bldP spid="59" grpId="0" animBg="1"/>
      <p:bldP spid="6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EA2731A-CD40-1CDB-85DA-ED300A1EC932}"/>
            </a:ext>
          </a:extLst>
        </p:cNvPr>
        <p:cNvGrpSpPr/>
        <p:nvPr/>
      </p:nvGrpSpPr>
      <p:grpSpPr>
        <a:xfrm>
          <a:off x="0" y="0"/>
          <a:ext cx="0" cy="0"/>
          <a:chOff x="0" y="0"/>
          <a:chExt cx="0" cy="0"/>
        </a:xfrm>
      </p:grpSpPr>
      <p:sp>
        <p:nvSpPr>
          <p:cNvPr id="294" name="Rectangle 293">
            <a:extLst>
              <a:ext uri="{FF2B5EF4-FFF2-40B4-BE49-F238E27FC236}">
                <a16:creationId xmlns:a16="http://schemas.microsoft.com/office/drawing/2014/main" id="{D1520B01-A2E4-41C2-8A8F-7683F25089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29E36457-47F9-D63F-0D52-FCDD6717ED9D}"/>
              </a:ext>
            </a:extLst>
          </p:cNvPr>
          <p:cNvSpPr>
            <a:spLocks noGrp="1"/>
          </p:cNvSpPr>
          <p:nvPr>
            <p:ph type="ctrTitle"/>
          </p:nvPr>
        </p:nvSpPr>
        <p:spPr>
          <a:xfrm>
            <a:off x="4354513" y="841375"/>
            <a:ext cx="3505200" cy="3114698"/>
          </a:xfrm>
        </p:spPr>
        <p:txBody>
          <a:bodyPr>
            <a:normAutofit/>
          </a:bodyPr>
          <a:lstStyle/>
          <a:p>
            <a:r>
              <a:rPr lang="en-IN" sz="2000" dirty="0">
                <a:solidFill>
                  <a:srgbClr val="B889DB"/>
                </a:solidFill>
                <a:latin typeface="Univers Condensed" panose="020B0506020202050204" pitchFamily="34" charset="0"/>
              </a:rPr>
              <a:t>MODULE 6</a:t>
            </a:r>
            <a:br>
              <a:rPr lang="en-IN" dirty="0">
                <a:solidFill>
                  <a:srgbClr val="B889DB"/>
                </a:solidFill>
                <a:latin typeface="Univers Condensed" panose="020B0506020202050204" pitchFamily="34" charset="0"/>
              </a:rPr>
            </a:br>
            <a:r>
              <a:rPr lang="en-IN" sz="5600" dirty="0">
                <a:solidFill>
                  <a:schemeClr val="bg1"/>
                </a:solidFill>
              </a:rPr>
              <a:t>The Prisoner’s </a:t>
            </a:r>
            <a:r>
              <a:rPr lang="en-IN" sz="5600" dirty="0">
                <a:solidFill>
                  <a:srgbClr val="92D050"/>
                </a:solidFill>
              </a:rPr>
              <a:t>Dilemma</a:t>
            </a:r>
            <a:endParaRPr lang="en-US" sz="5600" dirty="0">
              <a:solidFill>
                <a:srgbClr val="92D050"/>
              </a:solidFill>
            </a:endParaRPr>
          </a:p>
        </p:txBody>
      </p:sp>
      <p:sp>
        <p:nvSpPr>
          <p:cNvPr id="7" name="Subtitle 2">
            <a:extLst>
              <a:ext uri="{FF2B5EF4-FFF2-40B4-BE49-F238E27FC236}">
                <a16:creationId xmlns:a16="http://schemas.microsoft.com/office/drawing/2014/main" id="{D799EEBE-E138-E044-BD38-756B9EC9496C}"/>
              </a:ext>
            </a:extLst>
          </p:cNvPr>
          <p:cNvSpPr>
            <a:spLocks noGrp="1"/>
          </p:cNvSpPr>
          <p:nvPr>
            <p:ph type="subTitle" idx="1"/>
          </p:nvPr>
        </p:nvSpPr>
        <p:spPr>
          <a:xfrm>
            <a:off x="4271878" y="4345009"/>
            <a:ext cx="3673888" cy="1671616"/>
          </a:xfrm>
        </p:spPr>
        <p:txBody>
          <a:bodyPr>
            <a:normAutofit/>
          </a:bodyPr>
          <a:lstStyle/>
          <a:p>
            <a:r>
              <a:rPr lang="en-IN" dirty="0">
                <a:solidFill>
                  <a:schemeClr val="bg1"/>
                </a:solidFill>
              </a:rPr>
              <a:t>The Normal-Form Representation</a:t>
            </a:r>
          </a:p>
          <a:p>
            <a:r>
              <a:rPr lang="en-IN" dirty="0">
                <a:solidFill>
                  <a:schemeClr val="bg1"/>
                </a:solidFill>
              </a:rPr>
              <a:t>(Discrete Strategy Spaces)</a:t>
            </a:r>
            <a:endParaRPr lang="en-US" dirty="0">
              <a:solidFill>
                <a:schemeClr val="bg1"/>
              </a:solidFill>
            </a:endParaRPr>
          </a:p>
        </p:txBody>
      </p:sp>
      <p:grpSp>
        <p:nvGrpSpPr>
          <p:cNvPr id="296" name="Group 295">
            <a:extLst>
              <a:ext uri="{FF2B5EF4-FFF2-40B4-BE49-F238E27FC236}">
                <a16:creationId xmlns:a16="http://schemas.microsoft.com/office/drawing/2014/main" id="{1F634C0A-A487-42AF-8DFD-4DAD62FE92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4087640" cy="6858000"/>
            <a:chOff x="1" y="0"/>
            <a:chExt cx="4087640" cy="6858000"/>
          </a:xfrm>
          <a:effectLst>
            <a:outerShdw blurRad="381000" dist="152400" algn="ctr" rotWithShape="0">
              <a:srgbClr val="000000">
                <a:alpha val="10000"/>
              </a:srgbClr>
            </a:outerShdw>
          </a:effectLst>
        </p:grpSpPr>
        <p:sp>
          <p:nvSpPr>
            <p:cNvPr id="297" name="Freeform: Shape 296">
              <a:extLst>
                <a:ext uri="{FF2B5EF4-FFF2-40B4-BE49-F238E27FC236}">
                  <a16:creationId xmlns:a16="http://schemas.microsoft.com/office/drawing/2014/main" id="{7412B137-E115-42F2-8CF9-67E40B5D2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98" name="Freeform: Shape 297">
              <a:extLst>
                <a:ext uri="{FF2B5EF4-FFF2-40B4-BE49-F238E27FC236}">
                  <a16:creationId xmlns:a16="http://schemas.microsoft.com/office/drawing/2014/main" id="{0779E94B-3A8C-4695-9DA1-2EDEFB170B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pic>
        <p:nvPicPr>
          <p:cNvPr id="8" name="Picture 7" descr="A cartoon of a person with orange hair&#10;&#10;Description automatically generated">
            <a:extLst>
              <a:ext uri="{FF2B5EF4-FFF2-40B4-BE49-F238E27FC236}">
                <a16:creationId xmlns:a16="http://schemas.microsoft.com/office/drawing/2014/main" id="{D26F539C-686D-3819-3C40-9EEE577D0EE3}"/>
              </a:ext>
            </a:extLst>
          </p:cNvPr>
          <p:cNvPicPr>
            <a:picLocks noChangeAspect="1"/>
          </p:cNvPicPr>
          <p:nvPr/>
        </p:nvPicPr>
        <p:blipFill>
          <a:blip r:embed="rId2">
            <a:extLst>
              <a:ext uri="{28A0092B-C50C-407E-A947-70E740481C1C}">
                <a14:useLocalDpi xmlns:a14="http://schemas.microsoft.com/office/drawing/2010/main" val="0"/>
              </a:ext>
            </a:extLst>
          </a:blip>
          <a:srcRect l="13670" r="10814"/>
          <a:stretch/>
        </p:blipFill>
        <p:spPr>
          <a:xfrm>
            <a:off x="20" y="10"/>
            <a:ext cx="3910064" cy="6857990"/>
          </a:xfrm>
          <a:custGeom>
            <a:avLst/>
            <a:gdLst/>
            <a:ahLst/>
            <a:cxnLst/>
            <a:rect l="l" t="t" r="r" b="b"/>
            <a:pathLst>
              <a:path w="3910084" h="6858000">
                <a:moveTo>
                  <a:pt x="0" y="0"/>
                </a:moveTo>
                <a:lnTo>
                  <a:pt x="2996382" y="0"/>
                </a:lnTo>
                <a:lnTo>
                  <a:pt x="3563333" y="1750276"/>
                </a:lnTo>
                <a:lnTo>
                  <a:pt x="3910084" y="6054385"/>
                </a:lnTo>
                <a:lnTo>
                  <a:pt x="3791309" y="6858000"/>
                </a:lnTo>
                <a:lnTo>
                  <a:pt x="0" y="6858000"/>
                </a:lnTo>
                <a:close/>
              </a:path>
            </a:pathLst>
          </a:custGeom>
        </p:spPr>
      </p:pic>
      <p:grpSp>
        <p:nvGrpSpPr>
          <p:cNvPr id="300" name="Group 299">
            <a:extLst>
              <a:ext uri="{FF2B5EF4-FFF2-40B4-BE49-F238E27FC236}">
                <a16:creationId xmlns:a16="http://schemas.microsoft.com/office/drawing/2014/main" id="{066EE5A2-0D35-4D6A-A5C7-1CA91F740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8589" y="0"/>
            <a:ext cx="1339053" cy="6858000"/>
            <a:chOff x="2661507" y="0"/>
            <a:chExt cx="1339053" cy="6858000"/>
          </a:xfrm>
        </p:grpSpPr>
        <p:sp>
          <p:nvSpPr>
            <p:cNvPr id="301" name="Freeform: Shape 300">
              <a:extLst>
                <a:ext uri="{FF2B5EF4-FFF2-40B4-BE49-F238E27FC236}">
                  <a16:creationId xmlns:a16="http://schemas.microsoft.com/office/drawing/2014/main" id="{4DFBB771-C61C-4F38-ABBB-98A2D8476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02" name="Freeform: Shape 301">
              <a:extLst>
                <a:ext uri="{FF2B5EF4-FFF2-40B4-BE49-F238E27FC236}">
                  <a16:creationId xmlns:a16="http://schemas.microsoft.com/office/drawing/2014/main" id="{A2432BD6-3DCC-4397-BD7F-3FE84F321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grpSp>
        <p:nvGrpSpPr>
          <p:cNvPr id="304" name="Group 303">
            <a:extLst>
              <a:ext uri="{FF2B5EF4-FFF2-40B4-BE49-F238E27FC236}">
                <a16:creationId xmlns:a16="http://schemas.microsoft.com/office/drawing/2014/main" id="{56AA1647-0DA6-4A17-B3E1-95D61BD547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04360" y="0"/>
            <a:ext cx="4087640" cy="6858000"/>
            <a:chOff x="1" y="0"/>
            <a:chExt cx="4087640" cy="6858000"/>
          </a:xfrm>
          <a:effectLst>
            <a:outerShdw blurRad="381000" dist="152400" algn="ctr" rotWithShape="0">
              <a:srgbClr val="000000">
                <a:alpha val="10000"/>
              </a:srgbClr>
            </a:outerShdw>
          </a:effectLst>
        </p:grpSpPr>
        <p:sp>
          <p:nvSpPr>
            <p:cNvPr id="305" name="Freeform: Shape 304">
              <a:extLst>
                <a:ext uri="{FF2B5EF4-FFF2-40B4-BE49-F238E27FC236}">
                  <a16:creationId xmlns:a16="http://schemas.microsoft.com/office/drawing/2014/main" id="{1F1D8352-2F00-4057-8781-E455C455B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06" name="Freeform: Shape 305">
              <a:extLst>
                <a:ext uri="{FF2B5EF4-FFF2-40B4-BE49-F238E27FC236}">
                  <a16:creationId xmlns:a16="http://schemas.microsoft.com/office/drawing/2014/main" id="{3BE70D92-7E07-4A6F-BD82-729F71C268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pic>
        <p:nvPicPr>
          <p:cNvPr id="5" name="Picture 4" descr="A cartoon of a person running&#10;&#10;Description automatically generated">
            <a:extLst>
              <a:ext uri="{FF2B5EF4-FFF2-40B4-BE49-F238E27FC236}">
                <a16:creationId xmlns:a16="http://schemas.microsoft.com/office/drawing/2014/main" id="{447368AF-D5C1-A1E1-5FA0-4AC5E90B8764}"/>
              </a:ext>
            </a:extLst>
          </p:cNvPr>
          <p:cNvPicPr>
            <a:picLocks noChangeAspect="1"/>
          </p:cNvPicPr>
          <p:nvPr/>
        </p:nvPicPr>
        <p:blipFill>
          <a:blip r:embed="rId4">
            <a:extLst>
              <a:ext uri="{28A0092B-C50C-407E-A947-70E740481C1C}">
                <a14:useLocalDpi xmlns:a14="http://schemas.microsoft.com/office/drawing/2010/main" val="0"/>
              </a:ext>
            </a:extLst>
          </a:blip>
          <a:srcRect l="10103" r="13109"/>
          <a:stretch/>
        </p:blipFill>
        <p:spPr>
          <a:xfrm>
            <a:off x="8281916" y="1"/>
            <a:ext cx="3910084" cy="6858000"/>
          </a:xfrm>
          <a:custGeom>
            <a:avLst/>
            <a:gdLst/>
            <a:ahLst/>
            <a:cxnLst/>
            <a:rect l="l" t="t" r="r" b="b"/>
            <a:pathLst>
              <a:path w="3910084" h="6858000">
                <a:moveTo>
                  <a:pt x="118775" y="0"/>
                </a:moveTo>
                <a:lnTo>
                  <a:pt x="3910084" y="0"/>
                </a:lnTo>
                <a:lnTo>
                  <a:pt x="3910084" y="6858000"/>
                </a:lnTo>
                <a:lnTo>
                  <a:pt x="913702" y="6858000"/>
                </a:lnTo>
                <a:lnTo>
                  <a:pt x="346751" y="5107724"/>
                </a:lnTo>
                <a:lnTo>
                  <a:pt x="0" y="803615"/>
                </a:lnTo>
                <a:close/>
              </a:path>
            </a:pathLst>
          </a:custGeom>
        </p:spPr>
      </p:pic>
      <p:grpSp>
        <p:nvGrpSpPr>
          <p:cNvPr id="308" name="Group 307">
            <a:extLst>
              <a:ext uri="{FF2B5EF4-FFF2-40B4-BE49-F238E27FC236}">
                <a16:creationId xmlns:a16="http://schemas.microsoft.com/office/drawing/2014/main" id="{08D20F07-CD49-4F17-BC00-9429DA80C5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04359" y="-2"/>
            <a:ext cx="1339053" cy="6858000"/>
            <a:chOff x="2661507" y="0"/>
            <a:chExt cx="1339053" cy="6858000"/>
          </a:xfrm>
          <a:effectLst>
            <a:outerShdw blurRad="381000" dist="152400" dir="10800000" algn="r" rotWithShape="0">
              <a:prstClr val="black">
                <a:alpha val="10000"/>
              </a:prstClr>
            </a:outerShdw>
          </a:effectLst>
        </p:grpSpPr>
        <p:sp>
          <p:nvSpPr>
            <p:cNvPr id="309" name="Freeform: Shape 308">
              <a:extLst>
                <a:ext uri="{FF2B5EF4-FFF2-40B4-BE49-F238E27FC236}">
                  <a16:creationId xmlns:a16="http://schemas.microsoft.com/office/drawing/2014/main" id="{11F66703-4D0D-42DF-8150-991FE9F86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0" name="Freeform: Shape 309">
              <a:extLst>
                <a:ext uri="{FF2B5EF4-FFF2-40B4-BE49-F238E27FC236}">
                  <a16:creationId xmlns:a16="http://schemas.microsoft.com/office/drawing/2014/main" id="{E96840F9-95E6-4C98-BFE4-21B5954236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3" name="TextBox 2">
            <a:extLst>
              <a:ext uri="{FF2B5EF4-FFF2-40B4-BE49-F238E27FC236}">
                <a16:creationId xmlns:a16="http://schemas.microsoft.com/office/drawing/2014/main" id="{E15B9EA6-7E9A-DDC5-94B3-F449D8FD85B4}"/>
              </a:ext>
            </a:extLst>
          </p:cNvPr>
          <p:cNvSpPr txBox="1"/>
          <p:nvPr/>
        </p:nvSpPr>
        <p:spPr>
          <a:xfrm>
            <a:off x="3854624" y="5830496"/>
            <a:ext cx="4858957" cy="923330"/>
          </a:xfrm>
          <a:prstGeom prst="rect">
            <a:avLst/>
          </a:prstGeom>
          <a:solidFill>
            <a:schemeClr val="accent3">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…a situation in which a difficult choice has to be made between two or more alternatives, especially ones that are equally undesirable.</a:t>
            </a:r>
            <a:endParaRPr kumimoji="0" lang="en-IN"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1866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0791770-0DD2-BB54-3287-EA7626CEAB23}"/>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6D9DD6B2-61CA-38C4-23B5-0664B3AE8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 name="sketchy line">
            <a:extLst>
              <a:ext uri="{FF2B5EF4-FFF2-40B4-BE49-F238E27FC236}">
                <a16:creationId xmlns:a16="http://schemas.microsoft.com/office/drawing/2014/main" id="{81BCB594-6355-75DE-DF52-01E7D1BE78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sX0" fmla="*/ 0 w 10972800"/>
              <a:gd name="csY0" fmla="*/ 0 h 18288"/>
              <a:gd name="csX1" fmla="*/ 356616 w 10972800"/>
              <a:gd name="csY1" fmla="*/ 0 h 18288"/>
              <a:gd name="csX2" fmla="*/ 1042416 w 10972800"/>
              <a:gd name="csY2" fmla="*/ 0 h 18288"/>
              <a:gd name="csX3" fmla="*/ 1947672 w 10972800"/>
              <a:gd name="csY3" fmla="*/ 0 h 18288"/>
              <a:gd name="csX4" fmla="*/ 2633472 w 10972800"/>
              <a:gd name="csY4" fmla="*/ 0 h 18288"/>
              <a:gd name="csX5" fmla="*/ 2990088 w 10972800"/>
              <a:gd name="csY5" fmla="*/ 0 h 18288"/>
              <a:gd name="csX6" fmla="*/ 3456432 w 10972800"/>
              <a:gd name="csY6" fmla="*/ 0 h 18288"/>
              <a:gd name="csX7" fmla="*/ 4361688 w 10972800"/>
              <a:gd name="csY7" fmla="*/ 0 h 18288"/>
              <a:gd name="csX8" fmla="*/ 5266944 w 10972800"/>
              <a:gd name="csY8" fmla="*/ 0 h 18288"/>
              <a:gd name="csX9" fmla="*/ 6172200 w 10972800"/>
              <a:gd name="csY9" fmla="*/ 0 h 18288"/>
              <a:gd name="csX10" fmla="*/ 6528816 w 10972800"/>
              <a:gd name="csY10" fmla="*/ 0 h 18288"/>
              <a:gd name="csX11" fmla="*/ 7214616 w 10972800"/>
              <a:gd name="csY11" fmla="*/ 0 h 18288"/>
              <a:gd name="csX12" fmla="*/ 7790688 w 10972800"/>
              <a:gd name="csY12" fmla="*/ 0 h 18288"/>
              <a:gd name="csX13" fmla="*/ 8147304 w 10972800"/>
              <a:gd name="csY13" fmla="*/ 0 h 18288"/>
              <a:gd name="csX14" fmla="*/ 9052560 w 10972800"/>
              <a:gd name="csY14" fmla="*/ 0 h 18288"/>
              <a:gd name="csX15" fmla="*/ 9409176 w 10972800"/>
              <a:gd name="csY15" fmla="*/ 0 h 18288"/>
              <a:gd name="csX16" fmla="*/ 9765792 w 10972800"/>
              <a:gd name="csY16" fmla="*/ 0 h 18288"/>
              <a:gd name="csX17" fmla="*/ 10341864 w 10972800"/>
              <a:gd name="csY17" fmla="*/ 0 h 18288"/>
              <a:gd name="csX18" fmla="*/ 10972800 w 10972800"/>
              <a:gd name="csY18" fmla="*/ 0 h 18288"/>
              <a:gd name="csX19" fmla="*/ 10972800 w 10972800"/>
              <a:gd name="csY19" fmla="*/ 18288 h 18288"/>
              <a:gd name="csX20" fmla="*/ 10177272 w 10972800"/>
              <a:gd name="csY20" fmla="*/ 18288 h 18288"/>
              <a:gd name="csX21" fmla="*/ 9820656 w 10972800"/>
              <a:gd name="csY21" fmla="*/ 18288 h 18288"/>
              <a:gd name="csX22" fmla="*/ 9464040 w 10972800"/>
              <a:gd name="csY22" fmla="*/ 18288 h 18288"/>
              <a:gd name="csX23" fmla="*/ 8778240 w 10972800"/>
              <a:gd name="csY23" fmla="*/ 18288 h 18288"/>
              <a:gd name="csX24" fmla="*/ 8421624 w 10972800"/>
              <a:gd name="csY24" fmla="*/ 18288 h 18288"/>
              <a:gd name="csX25" fmla="*/ 7735824 w 10972800"/>
              <a:gd name="csY25" fmla="*/ 18288 h 18288"/>
              <a:gd name="csX26" fmla="*/ 6940296 w 10972800"/>
              <a:gd name="csY26" fmla="*/ 18288 h 18288"/>
              <a:gd name="csX27" fmla="*/ 6254496 w 10972800"/>
              <a:gd name="csY27" fmla="*/ 18288 h 18288"/>
              <a:gd name="csX28" fmla="*/ 5458968 w 10972800"/>
              <a:gd name="csY28" fmla="*/ 18288 h 18288"/>
              <a:gd name="csX29" fmla="*/ 4663440 w 10972800"/>
              <a:gd name="csY29" fmla="*/ 18288 h 18288"/>
              <a:gd name="csX30" fmla="*/ 4306824 w 10972800"/>
              <a:gd name="csY30" fmla="*/ 18288 h 18288"/>
              <a:gd name="csX31" fmla="*/ 3840480 w 10972800"/>
              <a:gd name="csY31" fmla="*/ 18288 h 18288"/>
              <a:gd name="csX32" fmla="*/ 3264408 w 10972800"/>
              <a:gd name="csY32" fmla="*/ 18288 h 18288"/>
              <a:gd name="csX33" fmla="*/ 2578608 w 10972800"/>
              <a:gd name="csY33" fmla="*/ 18288 h 18288"/>
              <a:gd name="csX34" fmla="*/ 1673352 w 10972800"/>
              <a:gd name="csY34" fmla="*/ 18288 h 18288"/>
              <a:gd name="csX35" fmla="*/ 877824 w 10972800"/>
              <a:gd name="csY35" fmla="*/ 18288 h 18288"/>
              <a:gd name="csX36" fmla="*/ 0 w 10972800"/>
              <a:gd name="csY36" fmla="*/ 18288 h 18288"/>
              <a:gd name="csX37" fmla="*/ 0 w 10972800"/>
              <a:gd name="csY37"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64FCF015-E271-A2D8-5329-F759C3E37D45}"/>
              </a:ext>
            </a:extLst>
          </p:cNvPr>
          <p:cNvSpPr>
            <a:spLocks noGrp="1"/>
          </p:cNvSpPr>
          <p:nvPr>
            <p:ph type="title"/>
          </p:nvPr>
        </p:nvSpPr>
        <p:spPr>
          <a:xfrm>
            <a:off x="572493" y="238539"/>
            <a:ext cx="11018520" cy="1434415"/>
          </a:xfrm>
        </p:spPr>
        <p:txBody>
          <a:bodyPr vert="horz" lIns="91440" tIns="45720" rIns="91440" bIns="45720" rtlCol="0" anchor="b">
            <a:normAutofit/>
          </a:bodyPr>
          <a:lstStyle/>
          <a:p>
            <a:r>
              <a:rPr lang="en-US" sz="5400" dirty="0"/>
              <a:t>The Scenario</a:t>
            </a:r>
            <a:endParaRPr lang="en-US" sz="4900" dirty="0">
              <a:solidFill>
                <a:srgbClr val="7030A0"/>
              </a:solidFill>
            </a:endParaRPr>
          </a:p>
        </p:txBody>
      </p:sp>
      <p:grpSp>
        <p:nvGrpSpPr>
          <p:cNvPr id="92" name="Group 91">
            <a:extLst>
              <a:ext uri="{FF2B5EF4-FFF2-40B4-BE49-F238E27FC236}">
                <a16:creationId xmlns:a16="http://schemas.microsoft.com/office/drawing/2014/main" id="{09190AAB-A95F-8DDC-A9E9-AAFB3D4D5E6D}"/>
              </a:ext>
            </a:extLst>
          </p:cNvPr>
          <p:cNvGrpSpPr/>
          <p:nvPr/>
        </p:nvGrpSpPr>
        <p:grpSpPr>
          <a:xfrm>
            <a:off x="572493" y="2582330"/>
            <a:ext cx="3021106" cy="898250"/>
            <a:chOff x="572493" y="2582330"/>
            <a:chExt cx="3021106" cy="898250"/>
          </a:xfrm>
        </p:grpSpPr>
        <p:sp>
          <p:nvSpPr>
            <p:cNvPr id="3" name="TextBox 2">
              <a:extLst>
                <a:ext uri="{FF2B5EF4-FFF2-40B4-BE49-F238E27FC236}">
                  <a16:creationId xmlns:a16="http://schemas.microsoft.com/office/drawing/2014/main" id="{5742F93F-EDCF-30F4-1380-B576751E6C15}"/>
                </a:ext>
              </a:extLst>
            </p:cNvPr>
            <p:cNvSpPr txBox="1"/>
            <p:nvPr/>
          </p:nvSpPr>
          <p:spPr>
            <a:xfrm>
              <a:off x="572493" y="2582330"/>
              <a:ext cx="30211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Major</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crime: Armed robbery</a:t>
              </a:r>
            </a:p>
          </p:txBody>
        </p:sp>
        <p:sp>
          <p:nvSpPr>
            <p:cNvPr id="4" name="TextBox 3">
              <a:extLst>
                <a:ext uri="{FF2B5EF4-FFF2-40B4-BE49-F238E27FC236}">
                  <a16:creationId xmlns:a16="http://schemas.microsoft.com/office/drawing/2014/main" id="{4372F426-DA5E-2598-499B-FB494835F85F}"/>
                </a:ext>
              </a:extLst>
            </p:cNvPr>
            <p:cNvSpPr txBox="1"/>
            <p:nvPr/>
          </p:nvSpPr>
          <p:spPr>
            <a:xfrm>
              <a:off x="572493" y="3111248"/>
              <a:ext cx="30211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Minor</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crime: Petty theft</a:t>
              </a:r>
            </a:p>
          </p:txBody>
        </p:sp>
      </p:grpSp>
      <p:grpSp>
        <p:nvGrpSpPr>
          <p:cNvPr id="95" name="Group 94">
            <a:extLst>
              <a:ext uri="{FF2B5EF4-FFF2-40B4-BE49-F238E27FC236}">
                <a16:creationId xmlns:a16="http://schemas.microsoft.com/office/drawing/2014/main" id="{5E186956-827A-C195-7E8F-233C1420F258}"/>
              </a:ext>
            </a:extLst>
          </p:cNvPr>
          <p:cNvGrpSpPr/>
          <p:nvPr/>
        </p:nvGrpSpPr>
        <p:grpSpPr>
          <a:xfrm>
            <a:off x="5417771" y="1919703"/>
            <a:ext cx="1192305" cy="1607580"/>
            <a:chOff x="5417771" y="1919703"/>
            <a:chExt cx="1192305" cy="1607580"/>
          </a:xfrm>
        </p:grpSpPr>
        <p:sp>
          <p:nvSpPr>
            <p:cNvPr id="58" name="TextBox 57">
              <a:extLst>
                <a:ext uri="{FF2B5EF4-FFF2-40B4-BE49-F238E27FC236}">
                  <a16:creationId xmlns:a16="http://schemas.microsoft.com/office/drawing/2014/main" id="{F86D4A1E-B085-5CB6-15F5-7A7DB040EC80}"/>
                </a:ext>
              </a:extLst>
            </p:cNvPr>
            <p:cNvSpPr txBox="1"/>
            <p:nvPr/>
          </p:nvSpPr>
          <p:spPr>
            <a:xfrm>
              <a:off x="5417771" y="1919703"/>
              <a:ext cx="119230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Evidence</a:t>
              </a:r>
            </a:p>
          </p:txBody>
        </p:sp>
        <p:pic>
          <p:nvPicPr>
            <p:cNvPr id="61" name="Graphic 60" descr="Badge Tick1 outline">
              <a:extLst>
                <a:ext uri="{FF2B5EF4-FFF2-40B4-BE49-F238E27FC236}">
                  <a16:creationId xmlns:a16="http://schemas.microsoft.com/office/drawing/2014/main" id="{3CD1B4B6-1A0F-18F1-B188-52C1D1034D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85324" y="3070083"/>
              <a:ext cx="457200" cy="457200"/>
            </a:xfrm>
            <a:prstGeom prst="rect">
              <a:avLst/>
            </a:prstGeom>
          </p:spPr>
        </p:pic>
        <p:pic>
          <p:nvPicPr>
            <p:cNvPr id="62" name="Graphic 61" descr="Close outline">
              <a:extLst>
                <a:ext uri="{FF2B5EF4-FFF2-40B4-BE49-F238E27FC236}">
                  <a16:creationId xmlns:a16="http://schemas.microsoft.com/office/drawing/2014/main" id="{46387F7A-19CC-9DE1-DAF5-A1A09E8FA0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85324" y="2538396"/>
              <a:ext cx="457200" cy="457200"/>
            </a:xfrm>
            <a:prstGeom prst="rect">
              <a:avLst/>
            </a:prstGeom>
          </p:spPr>
        </p:pic>
      </p:grpSp>
      <p:grpSp>
        <p:nvGrpSpPr>
          <p:cNvPr id="94" name="Group 93">
            <a:extLst>
              <a:ext uri="{FF2B5EF4-FFF2-40B4-BE49-F238E27FC236}">
                <a16:creationId xmlns:a16="http://schemas.microsoft.com/office/drawing/2014/main" id="{1D9811CD-6E09-6F15-6C69-F3BC4CB01539}"/>
              </a:ext>
            </a:extLst>
          </p:cNvPr>
          <p:cNvGrpSpPr/>
          <p:nvPr/>
        </p:nvGrpSpPr>
        <p:grpSpPr>
          <a:xfrm>
            <a:off x="3692209" y="1919703"/>
            <a:ext cx="1451703" cy="1514710"/>
            <a:chOff x="3692209" y="1919703"/>
            <a:chExt cx="1451703" cy="1514710"/>
          </a:xfrm>
        </p:grpSpPr>
        <p:sp>
          <p:nvSpPr>
            <p:cNvPr id="6" name="TextBox 5">
              <a:extLst>
                <a:ext uri="{FF2B5EF4-FFF2-40B4-BE49-F238E27FC236}">
                  <a16:creationId xmlns:a16="http://schemas.microsoft.com/office/drawing/2014/main" id="{E34D7EDB-8BB7-E03A-35BE-DD4A7BCBB9EF}"/>
                </a:ext>
              </a:extLst>
            </p:cNvPr>
            <p:cNvSpPr txBox="1"/>
            <p:nvPr/>
          </p:nvSpPr>
          <p:spPr>
            <a:xfrm>
              <a:off x="3692209" y="1919703"/>
              <a:ext cx="145170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Prison Time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(Years)</a:t>
              </a:r>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F6881ECB-5D6B-31A3-5EA6-A66DC1AB5E04}"/>
                    </a:ext>
                  </a:extLst>
                </p:cNvPr>
                <p:cNvSpPr txBox="1"/>
                <p:nvPr/>
              </p:nvSpPr>
              <p:spPr>
                <a:xfrm>
                  <a:off x="4418062" y="2628910"/>
                  <a:ext cx="174727"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64" name="TextBox 63">
                  <a:extLst>
                    <a:ext uri="{FF2B5EF4-FFF2-40B4-BE49-F238E27FC236}">
                      <a16:creationId xmlns:a16="http://schemas.microsoft.com/office/drawing/2014/main" id="{F6881ECB-5D6B-31A3-5EA6-A66DC1AB5E04}"/>
                    </a:ext>
                  </a:extLst>
                </p:cNvPr>
                <p:cNvSpPr txBox="1">
                  <a:spLocks noRot="1" noChangeAspect="1" noMove="1" noResize="1" noEditPoints="1" noAdjustHandles="1" noChangeArrowheads="1" noChangeShapeType="1" noTextEdit="1"/>
                </p:cNvSpPr>
                <p:nvPr/>
              </p:nvSpPr>
              <p:spPr>
                <a:xfrm>
                  <a:off x="4418062" y="2628910"/>
                  <a:ext cx="174727" cy="276999"/>
                </a:xfrm>
                <a:prstGeom prst="rect">
                  <a:avLst/>
                </a:prstGeom>
                <a:blipFill>
                  <a:blip r:embed="rId6"/>
                  <a:stretch>
                    <a:fillRect l="-35714" r="-35714"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B7E3AA87-5208-2294-2480-5E1A9FCB9A40}"/>
                    </a:ext>
                  </a:extLst>
                </p:cNvPr>
                <p:cNvSpPr txBox="1"/>
                <p:nvPr/>
              </p:nvSpPr>
              <p:spPr>
                <a:xfrm>
                  <a:off x="4418061" y="3157414"/>
                  <a:ext cx="174727"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65" name="TextBox 64">
                  <a:extLst>
                    <a:ext uri="{FF2B5EF4-FFF2-40B4-BE49-F238E27FC236}">
                      <a16:creationId xmlns:a16="http://schemas.microsoft.com/office/drawing/2014/main" id="{B7E3AA87-5208-2294-2480-5E1A9FCB9A40}"/>
                    </a:ext>
                  </a:extLst>
                </p:cNvPr>
                <p:cNvSpPr txBox="1">
                  <a:spLocks noRot="1" noChangeAspect="1" noMove="1" noResize="1" noEditPoints="1" noAdjustHandles="1" noChangeArrowheads="1" noChangeShapeType="1" noTextEdit="1"/>
                </p:cNvSpPr>
                <p:nvPr/>
              </p:nvSpPr>
              <p:spPr>
                <a:xfrm>
                  <a:off x="4418061" y="3157414"/>
                  <a:ext cx="174727" cy="276999"/>
                </a:xfrm>
                <a:prstGeom prst="rect">
                  <a:avLst/>
                </a:prstGeom>
                <a:blipFill>
                  <a:blip r:embed="rId7"/>
                  <a:stretch>
                    <a:fillRect l="-35714" r="-35714" b="-6667"/>
                  </a:stretch>
                </a:blipFill>
              </p:spPr>
              <p:txBody>
                <a:bodyPr/>
                <a:lstStyle/>
                <a:p>
                  <a:r>
                    <a:rPr lang="en-US">
                      <a:noFill/>
                    </a:rPr>
                    <a:t> </a:t>
                  </a:r>
                </a:p>
              </p:txBody>
            </p:sp>
          </mc:Fallback>
        </mc:AlternateContent>
      </p:grpSp>
      <p:grpSp>
        <p:nvGrpSpPr>
          <p:cNvPr id="91" name="Group 90">
            <a:extLst>
              <a:ext uri="{FF2B5EF4-FFF2-40B4-BE49-F238E27FC236}">
                <a16:creationId xmlns:a16="http://schemas.microsoft.com/office/drawing/2014/main" id="{747FD5EB-163F-DB51-9C0C-C29091D15756}"/>
              </a:ext>
            </a:extLst>
          </p:cNvPr>
          <p:cNvGrpSpPr/>
          <p:nvPr/>
        </p:nvGrpSpPr>
        <p:grpSpPr>
          <a:xfrm>
            <a:off x="7829799" y="2173575"/>
            <a:ext cx="3203539" cy="1851052"/>
            <a:chOff x="7829799" y="2173575"/>
            <a:chExt cx="3203539" cy="1851052"/>
          </a:xfrm>
        </p:grpSpPr>
        <p:pic>
          <p:nvPicPr>
            <p:cNvPr id="66" name="Picture 65" descr="A cartoon of a person with orange hair&#10;&#10;Description automatically generated">
              <a:extLst>
                <a:ext uri="{FF2B5EF4-FFF2-40B4-BE49-F238E27FC236}">
                  <a16:creationId xmlns:a16="http://schemas.microsoft.com/office/drawing/2014/main" id="{F57B3793-0D91-EDE0-2DDC-DB3CBB8AE2ED}"/>
                </a:ext>
              </a:extLst>
            </p:cNvPr>
            <p:cNvPicPr>
              <a:picLocks noChangeAspect="1"/>
            </p:cNvPicPr>
            <p:nvPr/>
          </p:nvPicPr>
          <p:blipFill>
            <a:blip r:embed="rId8">
              <a:extLst>
                <a:ext uri="{28A0092B-C50C-407E-A947-70E740481C1C}">
                  <a14:useLocalDpi xmlns:a14="http://schemas.microsoft.com/office/drawing/2010/main" val="0"/>
                </a:ext>
              </a:extLst>
            </a:blip>
            <a:srcRect l="13670" r="10814"/>
            <a:stretch/>
          </p:blipFill>
          <p:spPr>
            <a:xfrm>
              <a:off x="7829799" y="2173575"/>
              <a:ext cx="1042685" cy="1828800"/>
            </a:xfrm>
            <a:custGeom>
              <a:avLst/>
              <a:gdLst/>
              <a:ahLst/>
              <a:cxnLst/>
              <a:rect l="l" t="t" r="r" b="b"/>
              <a:pathLst>
                <a:path w="3910084" h="6858000">
                  <a:moveTo>
                    <a:pt x="0" y="0"/>
                  </a:moveTo>
                  <a:lnTo>
                    <a:pt x="2996382" y="0"/>
                  </a:lnTo>
                  <a:lnTo>
                    <a:pt x="3563333" y="1750276"/>
                  </a:lnTo>
                  <a:lnTo>
                    <a:pt x="3910084" y="6054385"/>
                  </a:lnTo>
                  <a:lnTo>
                    <a:pt x="3791309" y="6858000"/>
                  </a:lnTo>
                  <a:lnTo>
                    <a:pt x="0" y="6858000"/>
                  </a:lnTo>
                  <a:close/>
                </a:path>
              </a:pathLst>
            </a:custGeom>
          </p:spPr>
        </p:pic>
        <p:pic>
          <p:nvPicPr>
            <p:cNvPr id="67" name="Picture 66" descr="A cartoon of a person running&#10;&#10;Description automatically generated">
              <a:extLst>
                <a:ext uri="{FF2B5EF4-FFF2-40B4-BE49-F238E27FC236}">
                  <a16:creationId xmlns:a16="http://schemas.microsoft.com/office/drawing/2014/main" id="{07998739-3FBB-1F4F-048C-757C4810D7A8}"/>
                </a:ext>
              </a:extLst>
            </p:cNvPr>
            <p:cNvPicPr>
              <a:picLocks noChangeAspect="1"/>
            </p:cNvPicPr>
            <p:nvPr/>
          </p:nvPicPr>
          <p:blipFill>
            <a:blip r:embed="rId9">
              <a:extLst>
                <a:ext uri="{28A0092B-C50C-407E-A947-70E740481C1C}">
                  <a14:useLocalDpi xmlns:a14="http://schemas.microsoft.com/office/drawing/2010/main" val="0"/>
                </a:ext>
              </a:extLst>
            </a:blip>
            <a:srcRect l="10103" r="13109"/>
            <a:stretch/>
          </p:blipFill>
          <p:spPr>
            <a:xfrm>
              <a:off x="9990649" y="2195827"/>
              <a:ext cx="1042689" cy="1828800"/>
            </a:xfrm>
            <a:custGeom>
              <a:avLst/>
              <a:gdLst/>
              <a:ahLst/>
              <a:cxnLst/>
              <a:rect l="l" t="t" r="r" b="b"/>
              <a:pathLst>
                <a:path w="3910084" h="6858000">
                  <a:moveTo>
                    <a:pt x="118775" y="0"/>
                  </a:moveTo>
                  <a:lnTo>
                    <a:pt x="3910084" y="0"/>
                  </a:lnTo>
                  <a:lnTo>
                    <a:pt x="3910084" y="6858000"/>
                  </a:lnTo>
                  <a:lnTo>
                    <a:pt x="913702" y="6858000"/>
                  </a:lnTo>
                  <a:lnTo>
                    <a:pt x="346751" y="5107724"/>
                  </a:lnTo>
                  <a:lnTo>
                    <a:pt x="0" y="803615"/>
                  </a:lnTo>
                  <a:close/>
                </a:path>
              </a:pathLst>
            </a:custGeom>
          </p:spPr>
        </p:pic>
      </p:gr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A57C723D-3AC7-9EA3-2F0A-2E995A00C48D}"/>
                  </a:ext>
                </a:extLst>
              </p:cNvPr>
              <p:cNvSpPr txBox="1"/>
              <p:nvPr/>
            </p:nvSpPr>
            <p:spPr>
              <a:xfrm>
                <a:off x="8665629" y="726838"/>
                <a:ext cx="131508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Options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1: Mum (</a:t>
                </a: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m:t>
                    </m:r>
                  </m:oMath>
                </a14:m>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2: Fink (</a:t>
                </a: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oMath>
                </a14:m>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a:t>
                </a:r>
              </a:p>
            </p:txBody>
          </p:sp>
        </mc:Choice>
        <mc:Fallback xmlns="">
          <p:sp>
            <p:nvSpPr>
              <p:cNvPr id="80" name="TextBox 79">
                <a:extLst>
                  <a:ext uri="{FF2B5EF4-FFF2-40B4-BE49-F238E27FC236}">
                    <a16:creationId xmlns:a16="http://schemas.microsoft.com/office/drawing/2014/main" id="{A57C723D-3AC7-9EA3-2F0A-2E995A00C48D}"/>
                  </a:ext>
                </a:extLst>
              </p:cNvPr>
              <p:cNvSpPr txBox="1">
                <a:spLocks noRot="1" noChangeAspect="1" noMove="1" noResize="1" noEditPoints="1" noAdjustHandles="1" noChangeArrowheads="1" noChangeShapeType="1" noTextEdit="1"/>
              </p:cNvSpPr>
              <p:nvPr/>
            </p:nvSpPr>
            <p:spPr>
              <a:xfrm>
                <a:off x="8665629" y="726838"/>
                <a:ext cx="1315080" cy="923330"/>
              </a:xfrm>
              <a:prstGeom prst="rect">
                <a:avLst/>
              </a:prstGeom>
              <a:blipFill>
                <a:blip r:embed="rId10"/>
                <a:stretch>
                  <a:fillRect l="-4186" t="-2632" r="-2791" b="-9868"/>
                </a:stretch>
              </a:blipFill>
            </p:spPr>
            <p:txBody>
              <a:bodyPr/>
              <a:lstStyle/>
              <a:p>
                <a:r>
                  <a:rPr lang="en-US">
                    <a:noFill/>
                  </a:rPr>
                  <a:t> </a:t>
                </a:r>
              </a:p>
            </p:txBody>
          </p:sp>
        </mc:Fallback>
      </mc:AlternateContent>
      <p:grpSp>
        <p:nvGrpSpPr>
          <p:cNvPr id="93" name="Group 92">
            <a:extLst>
              <a:ext uri="{FF2B5EF4-FFF2-40B4-BE49-F238E27FC236}">
                <a16:creationId xmlns:a16="http://schemas.microsoft.com/office/drawing/2014/main" id="{87E14C60-53DF-DE66-B3EB-D675783F7E9D}"/>
              </a:ext>
            </a:extLst>
          </p:cNvPr>
          <p:cNvGrpSpPr/>
          <p:nvPr/>
        </p:nvGrpSpPr>
        <p:grpSpPr>
          <a:xfrm>
            <a:off x="7168034" y="1904020"/>
            <a:ext cx="4462959" cy="3473029"/>
            <a:chOff x="7168034" y="1904020"/>
            <a:chExt cx="4462959" cy="3473029"/>
          </a:xfrm>
        </p:grpSpPr>
        <p:sp>
          <p:nvSpPr>
            <p:cNvPr id="70" name="Rectangle 69">
              <a:extLst>
                <a:ext uri="{FF2B5EF4-FFF2-40B4-BE49-F238E27FC236}">
                  <a16:creationId xmlns:a16="http://schemas.microsoft.com/office/drawing/2014/main" id="{032915A3-D9B2-0F1E-4A4A-7285E3BAB7DF}"/>
                </a:ext>
              </a:extLst>
            </p:cNvPr>
            <p:cNvSpPr/>
            <p:nvPr/>
          </p:nvSpPr>
          <p:spPr>
            <a:xfrm>
              <a:off x="7168034" y="1904021"/>
              <a:ext cx="2231923" cy="239546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1" name="Rectangle 70">
              <a:extLst>
                <a:ext uri="{FF2B5EF4-FFF2-40B4-BE49-F238E27FC236}">
                  <a16:creationId xmlns:a16="http://schemas.microsoft.com/office/drawing/2014/main" id="{4FF1AA12-F0E1-5BC6-3934-7BC16DA21845}"/>
                </a:ext>
              </a:extLst>
            </p:cNvPr>
            <p:cNvSpPr/>
            <p:nvPr/>
          </p:nvSpPr>
          <p:spPr>
            <a:xfrm>
              <a:off x="9399070" y="1904020"/>
              <a:ext cx="2231923" cy="239546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69" name="Picture 68" descr="Cartoon of a person in uniform&#10;&#10;Description automatically generated">
              <a:extLst>
                <a:ext uri="{FF2B5EF4-FFF2-40B4-BE49-F238E27FC236}">
                  <a16:creationId xmlns:a16="http://schemas.microsoft.com/office/drawing/2014/main" id="{E64BA305-4DC6-D1C6-CA2A-E9B220C137A8}"/>
                </a:ext>
              </a:extLst>
            </p:cNvPr>
            <p:cNvPicPr>
              <a:picLocks noChangeAspect="1"/>
            </p:cNvPicPr>
            <p:nvPr/>
          </p:nvPicPr>
          <p:blipFill>
            <a:blip r:embed="rId11">
              <a:extLst>
                <a:ext uri="{28A0092B-C50C-407E-A947-70E740481C1C}">
                  <a14:useLocalDpi xmlns:a14="http://schemas.microsoft.com/office/drawing/2010/main" val="0"/>
                </a:ext>
              </a:extLst>
            </a:blip>
            <a:srcRect l="19319" t="4153" r="34706" b="3479"/>
            <a:stretch/>
          </p:blipFill>
          <p:spPr>
            <a:xfrm>
              <a:off x="8727017" y="2981586"/>
              <a:ext cx="1192305" cy="2395463"/>
            </a:xfrm>
            <a:prstGeom prst="rect">
              <a:avLst/>
            </a:prstGeom>
          </p:spPr>
        </p:pic>
      </p:grpSp>
      <mc:AlternateContent xmlns:mc="http://schemas.openxmlformats.org/markup-compatibility/2006" xmlns:a14="http://schemas.microsoft.com/office/drawing/2010/main">
        <mc:Choice Requires="a14">
          <p:graphicFrame>
            <p:nvGraphicFramePr>
              <p:cNvPr id="82" name="Table 81">
                <a:extLst>
                  <a:ext uri="{FF2B5EF4-FFF2-40B4-BE49-F238E27FC236}">
                    <a16:creationId xmlns:a16="http://schemas.microsoft.com/office/drawing/2014/main" id="{D784127A-B031-A7F7-4E3D-E8F5BEBAF5E6}"/>
                  </a:ext>
                </a:extLst>
              </p:cNvPr>
              <p:cNvGraphicFramePr>
                <a:graphicFrameLocks noGrp="1"/>
              </p:cNvGraphicFramePr>
              <p:nvPr>
                <p:extLst>
                  <p:ext uri="{D42A27DB-BD31-4B8C-83A1-F6EECF244321}">
                    <p14:modId xmlns:p14="http://schemas.microsoft.com/office/powerpoint/2010/main" val="4135724723"/>
                  </p:ext>
                </p:extLst>
              </p:nvPr>
            </p:nvGraphicFramePr>
            <p:xfrm>
              <a:off x="572493" y="3905717"/>
              <a:ext cx="4029964" cy="2225040"/>
            </p:xfrm>
            <a:graphic>
              <a:graphicData uri="http://schemas.openxmlformats.org/drawingml/2006/table">
                <a:tbl>
                  <a:tblPr firstRow="1">
                    <a:tableStyleId>{BC89EF96-8CEA-46FF-86C4-4CE0E7609802}</a:tableStyleId>
                  </a:tblPr>
                  <a:tblGrid>
                    <a:gridCol w="1007491">
                      <a:extLst>
                        <a:ext uri="{9D8B030D-6E8A-4147-A177-3AD203B41FA5}">
                          <a16:colId xmlns:a16="http://schemas.microsoft.com/office/drawing/2014/main" val="2718773827"/>
                        </a:ext>
                      </a:extLst>
                    </a:gridCol>
                    <a:gridCol w="1007491">
                      <a:extLst>
                        <a:ext uri="{9D8B030D-6E8A-4147-A177-3AD203B41FA5}">
                          <a16:colId xmlns:a16="http://schemas.microsoft.com/office/drawing/2014/main" val="614538699"/>
                        </a:ext>
                      </a:extLst>
                    </a:gridCol>
                    <a:gridCol w="1007491">
                      <a:extLst>
                        <a:ext uri="{9D8B030D-6E8A-4147-A177-3AD203B41FA5}">
                          <a16:colId xmlns:a16="http://schemas.microsoft.com/office/drawing/2014/main" val="625692872"/>
                        </a:ext>
                      </a:extLst>
                    </a:gridCol>
                    <a:gridCol w="1007491">
                      <a:extLst>
                        <a:ext uri="{9D8B030D-6E8A-4147-A177-3AD203B41FA5}">
                          <a16:colId xmlns:a16="http://schemas.microsoft.com/office/drawing/2014/main" val="2394781165"/>
                        </a:ext>
                      </a:extLst>
                    </a:gridCol>
                  </a:tblGrid>
                  <a:tr h="370840">
                    <a:tc gridSpan="2">
                      <a:txBody>
                        <a:bodyPr/>
                        <a:lstStyle/>
                        <a:p>
                          <a:pPr algn="ctr"/>
                          <a:r>
                            <a:rPr lang="en-US" dirty="0">
                              <a:solidFill>
                                <a:srgbClr val="C00000"/>
                              </a:solidFill>
                            </a:rPr>
                            <a:t>Strategy Profile</a:t>
                          </a:r>
                        </a:p>
                      </a:txBody>
                      <a:tcPr/>
                    </a:tc>
                    <a:tc hMerge="1">
                      <a:txBody>
                        <a:bodyPr/>
                        <a:lstStyle/>
                        <a:p>
                          <a:endParaRPr lang="en-US" dirty="0"/>
                        </a:p>
                      </a:txBody>
                      <a:tcPr/>
                    </a:tc>
                    <a:tc gridSpan="2">
                      <a:txBody>
                        <a:bodyPr/>
                        <a:lstStyle/>
                        <a:p>
                          <a:pPr algn="ctr"/>
                          <a:r>
                            <a:rPr lang="en-US" dirty="0"/>
                            <a:t>Prison Time</a:t>
                          </a:r>
                        </a:p>
                      </a:txBody>
                      <a:tcPr/>
                    </a:tc>
                    <a:tc hMerge="1">
                      <a:txBody>
                        <a:bodyPr/>
                        <a:lstStyle/>
                        <a:p>
                          <a:endParaRPr lang="en-US" dirty="0"/>
                        </a:p>
                      </a:txBody>
                      <a:tcPr/>
                    </a:tc>
                    <a:extLst>
                      <a:ext uri="{0D108BD9-81ED-4DB2-BD59-A6C34878D82A}">
                        <a16:rowId xmlns:a16="http://schemas.microsoft.com/office/drawing/2014/main" val="1343610528"/>
                      </a:ext>
                    </a:extLst>
                  </a:tr>
                  <a:tr h="370840">
                    <a:tc>
                      <a:txBody>
                        <a:bodyPr/>
                        <a:lstStyle/>
                        <a:p>
                          <a:pPr algn="ctr"/>
                          <a:r>
                            <a:rPr lang="en-US" dirty="0"/>
                            <a:t>Player 1</a:t>
                          </a:r>
                        </a:p>
                      </a:txBody>
                      <a:tcPr/>
                    </a:tc>
                    <a:tc>
                      <a:txBody>
                        <a:bodyPr/>
                        <a:lstStyle/>
                        <a:p>
                          <a:pPr algn="ctr"/>
                          <a:r>
                            <a:rPr lang="en-US" dirty="0"/>
                            <a:t>Player 2</a:t>
                          </a:r>
                        </a:p>
                      </a:txBody>
                      <a:tcPr/>
                    </a:tc>
                    <a:tc>
                      <a:txBody>
                        <a:bodyPr/>
                        <a:lstStyle/>
                        <a:p>
                          <a:pPr algn="ctr"/>
                          <a:r>
                            <a:rPr lang="en-US" dirty="0"/>
                            <a:t>Player 1</a:t>
                          </a:r>
                        </a:p>
                      </a:txBody>
                      <a:tcPr/>
                    </a:tc>
                    <a:tc>
                      <a:txBody>
                        <a:bodyPr/>
                        <a:lstStyle/>
                        <a:p>
                          <a:pPr algn="ctr"/>
                          <a:r>
                            <a:rPr lang="en-US" dirty="0"/>
                            <a:t>Player 2</a:t>
                          </a:r>
                        </a:p>
                      </a:txBody>
                      <a:tcPr/>
                    </a:tc>
                    <a:extLst>
                      <a:ext uri="{0D108BD9-81ED-4DB2-BD59-A6C34878D82A}">
                        <a16:rowId xmlns:a16="http://schemas.microsoft.com/office/drawing/2014/main" val="3685746060"/>
                      </a:ext>
                    </a:extLst>
                  </a:tr>
                  <a:tr h="370840">
                    <a:tc>
                      <a:txBody>
                        <a:bodyPr/>
                        <a:lstStyle/>
                        <a:p>
                          <a:pPr algn="ctr"/>
                          <a:r>
                            <a:rPr lang="en-US" dirty="0"/>
                            <a:t>Mum</a:t>
                          </a:r>
                        </a:p>
                      </a:txBody>
                      <a:tcPr/>
                    </a:tc>
                    <a:tc>
                      <a:txBody>
                        <a:bodyPr/>
                        <a:lstStyle/>
                        <a:p>
                          <a:pPr algn="ctr"/>
                          <a:r>
                            <a:rPr lang="en-US" dirty="0"/>
                            <a:t>Mum</a:t>
                          </a: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oMath>
                            </m:oMathPara>
                          </a14:m>
                          <a:endParaRPr lang="en-US" dirty="0"/>
                        </a:p>
                      </a:txBody>
                      <a:tcPr/>
                    </a:tc>
                    <a:extLst>
                      <a:ext uri="{0D108BD9-81ED-4DB2-BD59-A6C34878D82A}">
                        <a16:rowId xmlns:a16="http://schemas.microsoft.com/office/drawing/2014/main" val="2942026673"/>
                      </a:ext>
                    </a:extLst>
                  </a:tr>
                  <a:tr h="370840">
                    <a:tc>
                      <a:txBody>
                        <a:bodyPr/>
                        <a:lstStyle/>
                        <a:p>
                          <a:pPr algn="ctr"/>
                          <a:r>
                            <a:rPr lang="en-US" dirty="0"/>
                            <a:t>Mum</a:t>
                          </a:r>
                        </a:p>
                      </a:txBody>
                      <a:tcPr/>
                    </a:tc>
                    <a:tc>
                      <a:txBody>
                        <a:bodyPr/>
                        <a:lstStyle/>
                        <a:p>
                          <a:pPr algn="ctr"/>
                          <a:r>
                            <a:rPr lang="en-US" dirty="0"/>
                            <a:t>Fink</a:t>
                          </a: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5</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a:txBody>
                      <a:tcPr/>
                    </a:tc>
                    <a:extLst>
                      <a:ext uri="{0D108BD9-81ED-4DB2-BD59-A6C34878D82A}">
                        <a16:rowId xmlns:a16="http://schemas.microsoft.com/office/drawing/2014/main" val="1321367748"/>
                      </a:ext>
                    </a:extLst>
                  </a:tr>
                  <a:tr h="370840">
                    <a:tc>
                      <a:txBody>
                        <a:bodyPr/>
                        <a:lstStyle/>
                        <a:p>
                          <a:pPr algn="ctr"/>
                          <a:r>
                            <a:rPr lang="en-US" dirty="0"/>
                            <a:t>Fink</a:t>
                          </a:r>
                        </a:p>
                      </a:txBody>
                      <a:tcPr/>
                    </a:tc>
                    <a:tc>
                      <a:txBody>
                        <a:bodyPr/>
                        <a:lstStyle/>
                        <a:p>
                          <a:pPr algn="ctr"/>
                          <a:r>
                            <a:rPr lang="en-US" dirty="0"/>
                            <a:t>Mum</a:t>
                          </a: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5</m:t>
                                </m:r>
                              </m:oMath>
                            </m:oMathPara>
                          </a14:m>
                          <a:endParaRPr lang="en-US" dirty="0"/>
                        </a:p>
                      </a:txBody>
                      <a:tcPr/>
                    </a:tc>
                    <a:extLst>
                      <a:ext uri="{0D108BD9-81ED-4DB2-BD59-A6C34878D82A}">
                        <a16:rowId xmlns:a16="http://schemas.microsoft.com/office/drawing/2014/main" val="2687834681"/>
                      </a:ext>
                    </a:extLst>
                  </a:tr>
                  <a:tr h="370840">
                    <a:tc>
                      <a:txBody>
                        <a:bodyPr/>
                        <a:lstStyle/>
                        <a:p>
                          <a:pPr algn="ctr"/>
                          <a:r>
                            <a:rPr lang="en-US" dirty="0"/>
                            <a:t>Fink</a:t>
                          </a:r>
                        </a:p>
                      </a:txBody>
                      <a:tcPr/>
                    </a:tc>
                    <a:tc>
                      <a:txBody>
                        <a:bodyPr/>
                        <a:lstStyle/>
                        <a:p>
                          <a:pPr algn="ctr"/>
                          <a:r>
                            <a:rPr lang="en-US" dirty="0"/>
                            <a:t>Fink</a:t>
                          </a: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m:t>
                                </m:r>
                              </m:oMath>
                            </m:oMathPara>
                          </a14:m>
                          <a:endParaRPr lang="en-US" dirty="0"/>
                        </a:p>
                      </a:txBody>
                      <a:tcPr/>
                    </a:tc>
                    <a:extLst>
                      <a:ext uri="{0D108BD9-81ED-4DB2-BD59-A6C34878D82A}">
                        <a16:rowId xmlns:a16="http://schemas.microsoft.com/office/drawing/2014/main" val="249497905"/>
                      </a:ext>
                    </a:extLst>
                  </a:tr>
                </a:tbl>
              </a:graphicData>
            </a:graphic>
          </p:graphicFrame>
        </mc:Choice>
        <mc:Fallback xmlns="">
          <p:graphicFrame>
            <p:nvGraphicFramePr>
              <p:cNvPr id="82" name="Table 81">
                <a:extLst>
                  <a:ext uri="{FF2B5EF4-FFF2-40B4-BE49-F238E27FC236}">
                    <a16:creationId xmlns:a16="http://schemas.microsoft.com/office/drawing/2014/main" id="{D784127A-B031-A7F7-4E3D-E8F5BEBAF5E6}"/>
                  </a:ext>
                </a:extLst>
              </p:cNvPr>
              <p:cNvGraphicFramePr>
                <a:graphicFrameLocks noGrp="1"/>
              </p:cNvGraphicFramePr>
              <p:nvPr>
                <p:extLst>
                  <p:ext uri="{D42A27DB-BD31-4B8C-83A1-F6EECF244321}">
                    <p14:modId xmlns:p14="http://schemas.microsoft.com/office/powerpoint/2010/main" val="4135724723"/>
                  </p:ext>
                </p:extLst>
              </p:nvPr>
            </p:nvGraphicFramePr>
            <p:xfrm>
              <a:off x="572493" y="3905717"/>
              <a:ext cx="4029964" cy="2225040"/>
            </p:xfrm>
            <a:graphic>
              <a:graphicData uri="http://schemas.openxmlformats.org/drawingml/2006/table">
                <a:tbl>
                  <a:tblPr firstRow="1">
                    <a:tableStyleId>{BC89EF96-8CEA-46FF-86C4-4CE0E7609802}</a:tableStyleId>
                  </a:tblPr>
                  <a:tblGrid>
                    <a:gridCol w="1007491">
                      <a:extLst>
                        <a:ext uri="{9D8B030D-6E8A-4147-A177-3AD203B41FA5}">
                          <a16:colId xmlns:a16="http://schemas.microsoft.com/office/drawing/2014/main" val="2718773827"/>
                        </a:ext>
                      </a:extLst>
                    </a:gridCol>
                    <a:gridCol w="1007491">
                      <a:extLst>
                        <a:ext uri="{9D8B030D-6E8A-4147-A177-3AD203B41FA5}">
                          <a16:colId xmlns:a16="http://schemas.microsoft.com/office/drawing/2014/main" val="614538699"/>
                        </a:ext>
                      </a:extLst>
                    </a:gridCol>
                    <a:gridCol w="1007491">
                      <a:extLst>
                        <a:ext uri="{9D8B030D-6E8A-4147-A177-3AD203B41FA5}">
                          <a16:colId xmlns:a16="http://schemas.microsoft.com/office/drawing/2014/main" val="625692872"/>
                        </a:ext>
                      </a:extLst>
                    </a:gridCol>
                    <a:gridCol w="1007491">
                      <a:extLst>
                        <a:ext uri="{9D8B030D-6E8A-4147-A177-3AD203B41FA5}">
                          <a16:colId xmlns:a16="http://schemas.microsoft.com/office/drawing/2014/main" val="2394781165"/>
                        </a:ext>
                      </a:extLst>
                    </a:gridCol>
                  </a:tblGrid>
                  <a:tr h="370840">
                    <a:tc gridSpan="2">
                      <a:txBody>
                        <a:bodyPr/>
                        <a:lstStyle/>
                        <a:p>
                          <a:pPr algn="ctr"/>
                          <a:r>
                            <a:rPr lang="en-US" dirty="0">
                              <a:solidFill>
                                <a:srgbClr val="C00000"/>
                              </a:solidFill>
                            </a:rPr>
                            <a:t>Strategy Profile</a:t>
                          </a:r>
                        </a:p>
                      </a:txBody>
                      <a:tcPr/>
                    </a:tc>
                    <a:tc hMerge="1">
                      <a:txBody>
                        <a:bodyPr/>
                        <a:lstStyle/>
                        <a:p>
                          <a:endParaRPr lang="en-US" dirty="0"/>
                        </a:p>
                      </a:txBody>
                      <a:tcPr/>
                    </a:tc>
                    <a:tc gridSpan="2">
                      <a:txBody>
                        <a:bodyPr/>
                        <a:lstStyle/>
                        <a:p>
                          <a:pPr algn="ctr"/>
                          <a:r>
                            <a:rPr lang="en-US" dirty="0"/>
                            <a:t>Prison Time</a:t>
                          </a:r>
                        </a:p>
                      </a:txBody>
                      <a:tcPr/>
                    </a:tc>
                    <a:tc hMerge="1">
                      <a:txBody>
                        <a:bodyPr/>
                        <a:lstStyle/>
                        <a:p>
                          <a:endParaRPr lang="en-US" dirty="0"/>
                        </a:p>
                      </a:txBody>
                      <a:tcPr/>
                    </a:tc>
                    <a:extLst>
                      <a:ext uri="{0D108BD9-81ED-4DB2-BD59-A6C34878D82A}">
                        <a16:rowId xmlns:a16="http://schemas.microsoft.com/office/drawing/2014/main" val="1343610528"/>
                      </a:ext>
                    </a:extLst>
                  </a:tr>
                  <a:tr h="370840">
                    <a:tc>
                      <a:txBody>
                        <a:bodyPr/>
                        <a:lstStyle/>
                        <a:p>
                          <a:pPr algn="ctr"/>
                          <a:r>
                            <a:rPr lang="en-US" dirty="0"/>
                            <a:t>Player 1</a:t>
                          </a:r>
                        </a:p>
                      </a:txBody>
                      <a:tcPr/>
                    </a:tc>
                    <a:tc>
                      <a:txBody>
                        <a:bodyPr/>
                        <a:lstStyle/>
                        <a:p>
                          <a:pPr algn="ctr"/>
                          <a:r>
                            <a:rPr lang="en-US" dirty="0"/>
                            <a:t>Player 2</a:t>
                          </a:r>
                        </a:p>
                      </a:txBody>
                      <a:tcPr/>
                    </a:tc>
                    <a:tc>
                      <a:txBody>
                        <a:bodyPr/>
                        <a:lstStyle/>
                        <a:p>
                          <a:pPr algn="ctr"/>
                          <a:r>
                            <a:rPr lang="en-US" dirty="0"/>
                            <a:t>Player 1</a:t>
                          </a:r>
                        </a:p>
                      </a:txBody>
                      <a:tcPr/>
                    </a:tc>
                    <a:tc>
                      <a:txBody>
                        <a:bodyPr/>
                        <a:lstStyle/>
                        <a:p>
                          <a:pPr algn="ctr"/>
                          <a:r>
                            <a:rPr lang="en-US" dirty="0"/>
                            <a:t>Player 2</a:t>
                          </a:r>
                        </a:p>
                      </a:txBody>
                      <a:tcPr/>
                    </a:tc>
                    <a:extLst>
                      <a:ext uri="{0D108BD9-81ED-4DB2-BD59-A6C34878D82A}">
                        <a16:rowId xmlns:a16="http://schemas.microsoft.com/office/drawing/2014/main" val="3685746060"/>
                      </a:ext>
                    </a:extLst>
                  </a:tr>
                  <a:tr h="370840">
                    <a:tc>
                      <a:txBody>
                        <a:bodyPr/>
                        <a:lstStyle/>
                        <a:p>
                          <a:pPr algn="ctr"/>
                          <a:r>
                            <a:rPr lang="en-US" dirty="0"/>
                            <a:t>Mum</a:t>
                          </a:r>
                        </a:p>
                      </a:txBody>
                      <a:tcPr/>
                    </a:tc>
                    <a:tc>
                      <a:txBody>
                        <a:bodyPr/>
                        <a:lstStyle/>
                        <a:p>
                          <a:pPr algn="ctr"/>
                          <a:r>
                            <a:rPr lang="en-US" dirty="0"/>
                            <a:t>Mum</a:t>
                          </a:r>
                        </a:p>
                      </a:txBody>
                      <a:tcPr/>
                    </a:tc>
                    <a:tc>
                      <a:txBody>
                        <a:bodyPr/>
                        <a:lstStyle/>
                        <a:p>
                          <a:endParaRPr lang="en-US"/>
                        </a:p>
                      </a:txBody>
                      <a:tcPr>
                        <a:blipFill>
                          <a:blip r:embed="rId12"/>
                          <a:stretch>
                            <a:fillRect l="-200000" t="-206557" r="-101807" b="-326230"/>
                          </a:stretch>
                        </a:blipFill>
                      </a:tcPr>
                    </a:tc>
                    <a:tc>
                      <a:txBody>
                        <a:bodyPr/>
                        <a:lstStyle/>
                        <a:p>
                          <a:endParaRPr lang="en-US"/>
                        </a:p>
                      </a:txBody>
                      <a:tcPr>
                        <a:blipFill>
                          <a:blip r:embed="rId12"/>
                          <a:stretch>
                            <a:fillRect l="-301818" t="-206557" r="-2424" b="-326230"/>
                          </a:stretch>
                        </a:blipFill>
                      </a:tcPr>
                    </a:tc>
                    <a:extLst>
                      <a:ext uri="{0D108BD9-81ED-4DB2-BD59-A6C34878D82A}">
                        <a16:rowId xmlns:a16="http://schemas.microsoft.com/office/drawing/2014/main" val="2942026673"/>
                      </a:ext>
                    </a:extLst>
                  </a:tr>
                  <a:tr h="370840">
                    <a:tc>
                      <a:txBody>
                        <a:bodyPr/>
                        <a:lstStyle/>
                        <a:p>
                          <a:pPr algn="ctr"/>
                          <a:r>
                            <a:rPr lang="en-US" dirty="0"/>
                            <a:t>Mum</a:t>
                          </a:r>
                        </a:p>
                      </a:txBody>
                      <a:tcPr/>
                    </a:tc>
                    <a:tc>
                      <a:txBody>
                        <a:bodyPr/>
                        <a:lstStyle/>
                        <a:p>
                          <a:pPr algn="ctr"/>
                          <a:r>
                            <a:rPr lang="en-US" dirty="0"/>
                            <a:t>Fink</a:t>
                          </a:r>
                        </a:p>
                      </a:txBody>
                      <a:tcPr/>
                    </a:tc>
                    <a:tc>
                      <a:txBody>
                        <a:bodyPr/>
                        <a:lstStyle/>
                        <a:p>
                          <a:endParaRPr lang="en-US"/>
                        </a:p>
                      </a:txBody>
                      <a:tcPr>
                        <a:blipFill>
                          <a:blip r:embed="rId12"/>
                          <a:stretch>
                            <a:fillRect l="-200000" t="-306557" r="-101807" b="-226230"/>
                          </a:stretch>
                        </a:blipFill>
                      </a:tcPr>
                    </a:tc>
                    <a:tc>
                      <a:txBody>
                        <a:bodyPr/>
                        <a:lstStyle/>
                        <a:p>
                          <a:endParaRPr lang="en-US"/>
                        </a:p>
                      </a:txBody>
                      <a:tcPr>
                        <a:blipFill>
                          <a:blip r:embed="rId12"/>
                          <a:stretch>
                            <a:fillRect l="-301818" t="-306557" r="-2424" b="-226230"/>
                          </a:stretch>
                        </a:blipFill>
                      </a:tcPr>
                    </a:tc>
                    <a:extLst>
                      <a:ext uri="{0D108BD9-81ED-4DB2-BD59-A6C34878D82A}">
                        <a16:rowId xmlns:a16="http://schemas.microsoft.com/office/drawing/2014/main" val="1321367748"/>
                      </a:ext>
                    </a:extLst>
                  </a:tr>
                  <a:tr h="370840">
                    <a:tc>
                      <a:txBody>
                        <a:bodyPr/>
                        <a:lstStyle/>
                        <a:p>
                          <a:pPr algn="ctr"/>
                          <a:r>
                            <a:rPr lang="en-US" dirty="0"/>
                            <a:t>Fink</a:t>
                          </a:r>
                        </a:p>
                      </a:txBody>
                      <a:tcPr/>
                    </a:tc>
                    <a:tc>
                      <a:txBody>
                        <a:bodyPr/>
                        <a:lstStyle/>
                        <a:p>
                          <a:pPr algn="ctr"/>
                          <a:r>
                            <a:rPr lang="en-US" dirty="0"/>
                            <a:t>Mum</a:t>
                          </a:r>
                        </a:p>
                      </a:txBody>
                      <a:tcPr/>
                    </a:tc>
                    <a:tc>
                      <a:txBody>
                        <a:bodyPr/>
                        <a:lstStyle/>
                        <a:p>
                          <a:endParaRPr lang="en-US"/>
                        </a:p>
                      </a:txBody>
                      <a:tcPr>
                        <a:blipFill>
                          <a:blip r:embed="rId12"/>
                          <a:stretch>
                            <a:fillRect l="-200000" t="-406557" r="-101807" b="-126230"/>
                          </a:stretch>
                        </a:blipFill>
                      </a:tcPr>
                    </a:tc>
                    <a:tc>
                      <a:txBody>
                        <a:bodyPr/>
                        <a:lstStyle/>
                        <a:p>
                          <a:endParaRPr lang="en-US"/>
                        </a:p>
                      </a:txBody>
                      <a:tcPr>
                        <a:blipFill>
                          <a:blip r:embed="rId12"/>
                          <a:stretch>
                            <a:fillRect l="-301818" t="-406557" r="-2424" b="-126230"/>
                          </a:stretch>
                        </a:blipFill>
                      </a:tcPr>
                    </a:tc>
                    <a:extLst>
                      <a:ext uri="{0D108BD9-81ED-4DB2-BD59-A6C34878D82A}">
                        <a16:rowId xmlns:a16="http://schemas.microsoft.com/office/drawing/2014/main" val="2687834681"/>
                      </a:ext>
                    </a:extLst>
                  </a:tr>
                  <a:tr h="370840">
                    <a:tc>
                      <a:txBody>
                        <a:bodyPr/>
                        <a:lstStyle/>
                        <a:p>
                          <a:pPr algn="ctr"/>
                          <a:r>
                            <a:rPr lang="en-US" dirty="0"/>
                            <a:t>Fink</a:t>
                          </a:r>
                        </a:p>
                      </a:txBody>
                      <a:tcPr/>
                    </a:tc>
                    <a:tc>
                      <a:txBody>
                        <a:bodyPr/>
                        <a:lstStyle/>
                        <a:p>
                          <a:pPr algn="ctr"/>
                          <a:r>
                            <a:rPr lang="en-US" dirty="0"/>
                            <a:t>Fink</a:t>
                          </a:r>
                        </a:p>
                      </a:txBody>
                      <a:tcPr/>
                    </a:tc>
                    <a:tc>
                      <a:txBody>
                        <a:bodyPr/>
                        <a:lstStyle/>
                        <a:p>
                          <a:endParaRPr lang="en-US"/>
                        </a:p>
                      </a:txBody>
                      <a:tcPr>
                        <a:blipFill>
                          <a:blip r:embed="rId12"/>
                          <a:stretch>
                            <a:fillRect l="-200000" t="-506557" r="-101807" b="-26230"/>
                          </a:stretch>
                        </a:blipFill>
                      </a:tcPr>
                    </a:tc>
                    <a:tc>
                      <a:txBody>
                        <a:bodyPr/>
                        <a:lstStyle/>
                        <a:p>
                          <a:endParaRPr lang="en-US"/>
                        </a:p>
                      </a:txBody>
                      <a:tcPr>
                        <a:blipFill>
                          <a:blip r:embed="rId12"/>
                          <a:stretch>
                            <a:fillRect l="-301818" t="-506557" r="-2424" b="-26230"/>
                          </a:stretch>
                        </a:blipFill>
                      </a:tcPr>
                    </a:tc>
                    <a:extLst>
                      <a:ext uri="{0D108BD9-81ED-4DB2-BD59-A6C34878D82A}">
                        <a16:rowId xmlns:a16="http://schemas.microsoft.com/office/drawing/2014/main" val="249497905"/>
                      </a:ext>
                    </a:extLst>
                  </a:tr>
                </a:tbl>
              </a:graphicData>
            </a:graphic>
          </p:graphicFrame>
        </mc:Fallback>
      </mc:AlternateContent>
      <p:sp>
        <p:nvSpPr>
          <p:cNvPr id="83" name="Rectangle 82">
            <a:extLst>
              <a:ext uri="{FF2B5EF4-FFF2-40B4-BE49-F238E27FC236}">
                <a16:creationId xmlns:a16="http://schemas.microsoft.com/office/drawing/2014/main" id="{3BF8A241-E64C-622F-F1C0-5C6D32F66FA3}"/>
              </a:ext>
            </a:extLst>
          </p:cNvPr>
          <p:cNvSpPr/>
          <p:nvPr/>
        </p:nvSpPr>
        <p:spPr>
          <a:xfrm>
            <a:off x="2589865" y="4651956"/>
            <a:ext cx="2048256" cy="3749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4" name="Rectangle 83">
            <a:extLst>
              <a:ext uri="{FF2B5EF4-FFF2-40B4-BE49-F238E27FC236}">
                <a16:creationId xmlns:a16="http://schemas.microsoft.com/office/drawing/2014/main" id="{94DA2901-EC18-9D93-83A4-8DAEED12D2BE}"/>
              </a:ext>
            </a:extLst>
          </p:cNvPr>
          <p:cNvSpPr/>
          <p:nvPr/>
        </p:nvSpPr>
        <p:spPr>
          <a:xfrm>
            <a:off x="2594967" y="5019246"/>
            <a:ext cx="2048256" cy="3749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5" name="Rectangle 84">
            <a:extLst>
              <a:ext uri="{FF2B5EF4-FFF2-40B4-BE49-F238E27FC236}">
                <a16:creationId xmlns:a16="http://schemas.microsoft.com/office/drawing/2014/main" id="{A63B2AF5-0867-A1D5-BA5B-B28A52786EB0}"/>
              </a:ext>
            </a:extLst>
          </p:cNvPr>
          <p:cNvSpPr/>
          <p:nvPr/>
        </p:nvSpPr>
        <p:spPr>
          <a:xfrm>
            <a:off x="2595416" y="5391225"/>
            <a:ext cx="2048256" cy="3749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6" name="Rectangle 85">
            <a:extLst>
              <a:ext uri="{FF2B5EF4-FFF2-40B4-BE49-F238E27FC236}">
                <a16:creationId xmlns:a16="http://schemas.microsoft.com/office/drawing/2014/main" id="{83DCD907-7ACB-F90D-F6DA-755557F0BA83}"/>
              </a:ext>
            </a:extLst>
          </p:cNvPr>
          <p:cNvSpPr/>
          <p:nvPr/>
        </p:nvSpPr>
        <p:spPr>
          <a:xfrm>
            <a:off x="2603883" y="5762757"/>
            <a:ext cx="2048256" cy="3749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7" name="Rectangle 86">
            <a:extLst>
              <a:ext uri="{FF2B5EF4-FFF2-40B4-BE49-F238E27FC236}">
                <a16:creationId xmlns:a16="http://schemas.microsoft.com/office/drawing/2014/main" id="{06C28389-0CA7-70A8-22B3-DCCC7DB4C560}"/>
              </a:ext>
            </a:extLst>
          </p:cNvPr>
          <p:cNvSpPr/>
          <p:nvPr/>
        </p:nvSpPr>
        <p:spPr>
          <a:xfrm>
            <a:off x="554517" y="4655480"/>
            <a:ext cx="2049366" cy="3749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8" name="Rectangle 87">
            <a:extLst>
              <a:ext uri="{FF2B5EF4-FFF2-40B4-BE49-F238E27FC236}">
                <a16:creationId xmlns:a16="http://schemas.microsoft.com/office/drawing/2014/main" id="{DE238AAF-5EB4-EC40-A237-A2F058C62F5E}"/>
              </a:ext>
            </a:extLst>
          </p:cNvPr>
          <p:cNvSpPr/>
          <p:nvPr/>
        </p:nvSpPr>
        <p:spPr>
          <a:xfrm>
            <a:off x="554516" y="5024284"/>
            <a:ext cx="2049367" cy="3749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9" name="Rectangle 88">
            <a:extLst>
              <a:ext uri="{FF2B5EF4-FFF2-40B4-BE49-F238E27FC236}">
                <a16:creationId xmlns:a16="http://schemas.microsoft.com/office/drawing/2014/main" id="{27A632B8-F215-A9C6-A7B5-57F36DFDB708}"/>
              </a:ext>
            </a:extLst>
          </p:cNvPr>
          <p:cNvSpPr/>
          <p:nvPr/>
        </p:nvSpPr>
        <p:spPr>
          <a:xfrm>
            <a:off x="556568" y="5401913"/>
            <a:ext cx="2049367" cy="3749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0" name="Rectangle 89">
            <a:extLst>
              <a:ext uri="{FF2B5EF4-FFF2-40B4-BE49-F238E27FC236}">
                <a16:creationId xmlns:a16="http://schemas.microsoft.com/office/drawing/2014/main" id="{CD4D8E99-23CC-4D07-2306-5DFC4F7D89D3}"/>
              </a:ext>
            </a:extLst>
          </p:cNvPr>
          <p:cNvSpPr/>
          <p:nvPr/>
        </p:nvSpPr>
        <p:spPr>
          <a:xfrm>
            <a:off x="558325" y="5769908"/>
            <a:ext cx="2049367" cy="3749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6" name="TextBox 95">
            <a:extLst>
              <a:ext uri="{FF2B5EF4-FFF2-40B4-BE49-F238E27FC236}">
                <a16:creationId xmlns:a16="http://schemas.microsoft.com/office/drawing/2014/main" id="{AFEEF43F-E2DA-A272-8CA0-CC17AA8906B0}"/>
              </a:ext>
            </a:extLst>
          </p:cNvPr>
          <p:cNvSpPr txBox="1"/>
          <p:nvPr/>
        </p:nvSpPr>
        <p:spPr>
          <a:xfrm>
            <a:off x="4691919" y="4691477"/>
            <a:ext cx="14517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Univers" panose="020B0503020202020204" pitchFamily="34" charset="0"/>
              </a:rPr>
              <a:t>Petty theft</a:t>
            </a:r>
          </a:p>
        </p:txBody>
      </p: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F871493-5BCE-57C3-A8C0-E568F44530AB}"/>
                  </a:ext>
                </a:extLst>
              </p:cNvPr>
              <p:cNvSpPr txBox="1"/>
              <p:nvPr/>
            </p:nvSpPr>
            <p:spPr>
              <a:xfrm>
                <a:off x="4798975" y="5248414"/>
                <a:ext cx="603669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rPr>
                      <m:t>±1</m:t>
                    </m:r>
                  </m:oMath>
                </a14:m>
                <a:r>
                  <a:rPr kumimoji="0" lang="en-US" sz="1600" b="0" i="0" u="none" strike="noStrike" kern="1200" cap="none" spc="0" normalizeH="0" baseline="0" noProof="0" dirty="0">
                    <a:ln>
                      <a:noFill/>
                    </a:ln>
                    <a:solidFill>
                      <a:schemeClr val="tx1"/>
                    </a:solidFill>
                    <a:effectLst/>
                    <a:uLnTx/>
                    <a:uFillTx/>
                    <a:latin typeface="Univers" panose="020B0503020202020204" pitchFamily="34" charset="0"/>
                  </a:rPr>
                  <a:t> year for not cooperating/cooperating with police</a:t>
                </a:r>
              </a:p>
            </p:txBody>
          </p:sp>
        </mc:Choice>
        <mc:Fallback xmlns="">
          <p:sp>
            <p:nvSpPr>
              <p:cNvPr id="97" name="TextBox 96">
                <a:extLst>
                  <a:ext uri="{FF2B5EF4-FFF2-40B4-BE49-F238E27FC236}">
                    <a16:creationId xmlns:a16="http://schemas.microsoft.com/office/drawing/2014/main" id="{4F871493-5BCE-57C3-A8C0-E568F44530AB}"/>
                  </a:ext>
                </a:extLst>
              </p:cNvPr>
              <p:cNvSpPr txBox="1">
                <a:spLocks noRot="1" noChangeAspect="1" noMove="1" noResize="1" noEditPoints="1" noAdjustHandles="1" noChangeArrowheads="1" noChangeShapeType="1" noTextEdit="1"/>
              </p:cNvSpPr>
              <p:nvPr/>
            </p:nvSpPr>
            <p:spPr>
              <a:xfrm>
                <a:off x="4798975" y="5248414"/>
                <a:ext cx="6036698" cy="338554"/>
              </a:xfrm>
              <a:prstGeom prst="rect">
                <a:avLst/>
              </a:prstGeom>
              <a:blipFill>
                <a:blip r:embed="rId13"/>
                <a:stretch>
                  <a:fillRect t="-5455" b="-23636"/>
                </a:stretch>
              </a:blipFill>
            </p:spPr>
            <p:txBody>
              <a:bodyPr/>
              <a:lstStyle/>
              <a:p>
                <a:r>
                  <a:rPr lang="en-US">
                    <a:noFill/>
                  </a:rPr>
                  <a:t> </a:t>
                </a:r>
              </a:p>
            </p:txBody>
          </p:sp>
        </mc:Fallback>
      </mc:AlternateContent>
      <p:sp>
        <p:nvSpPr>
          <p:cNvPr id="99" name="TextBox 98">
            <a:extLst>
              <a:ext uri="{FF2B5EF4-FFF2-40B4-BE49-F238E27FC236}">
                <a16:creationId xmlns:a16="http://schemas.microsoft.com/office/drawing/2014/main" id="{97A228D7-8ED7-F308-3180-48B42B24668A}"/>
              </a:ext>
            </a:extLst>
          </p:cNvPr>
          <p:cNvSpPr txBox="1"/>
          <p:nvPr/>
        </p:nvSpPr>
        <p:spPr>
          <a:xfrm>
            <a:off x="4691919" y="5787729"/>
            <a:ext cx="1906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Univers" panose="020B0503020202020204" pitchFamily="34" charset="0"/>
              </a:rPr>
              <a:t>Armed robbery</a:t>
            </a:r>
          </a:p>
        </p:txBody>
      </p:sp>
      <p:sp>
        <p:nvSpPr>
          <p:cNvPr id="100" name="Right Brace 99">
            <a:extLst>
              <a:ext uri="{FF2B5EF4-FFF2-40B4-BE49-F238E27FC236}">
                <a16:creationId xmlns:a16="http://schemas.microsoft.com/office/drawing/2014/main" id="{8CAF60C9-55D1-6CDA-6EF4-6741ED0D7D5D}"/>
              </a:ext>
            </a:extLst>
          </p:cNvPr>
          <p:cNvSpPr/>
          <p:nvPr/>
        </p:nvSpPr>
        <p:spPr>
          <a:xfrm>
            <a:off x="4691919" y="5076825"/>
            <a:ext cx="110232" cy="650326"/>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01" name="TextBox 100">
            <a:extLst>
              <a:ext uri="{FF2B5EF4-FFF2-40B4-BE49-F238E27FC236}">
                <a16:creationId xmlns:a16="http://schemas.microsoft.com/office/drawing/2014/main" id="{D3B4A2D2-2683-8862-3858-B220CF4A8A42}"/>
              </a:ext>
            </a:extLst>
          </p:cNvPr>
          <p:cNvSpPr txBox="1"/>
          <p:nvPr/>
        </p:nvSpPr>
        <p:spPr>
          <a:xfrm>
            <a:off x="6013922" y="715770"/>
            <a:ext cx="253005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Univers" panose="020B0503020202020204" pitchFamily="34" charset="0"/>
              </a:rPr>
              <a:t>One decision per player</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600" b="0" i="0" u="none" strike="noStrike" kern="1200" cap="none" spc="0" normalizeH="0" baseline="0" noProof="0" dirty="0">
                <a:ln>
                  <a:noFill/>
                </a:ln>
                <a:effectLst/>
                <a:uLnTx/>
                <a:uFillTx/>
                <a:latin typeface="Univers" panose="020B0503020202020204" pitchFamily="34" charset="0"/>
              </a:rPr>
              <a:t>Simultaneously</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600" b="0" i="0" u="none" strike="noStrike" kern="1200" cap="none" spc="0" normalizeH="0" baseline="0" noProof="0" dirty="0">
                <a:ln>
                  <a:noFill/>
                </a:ln>
                <a:effectLst/>
                <a:uLnTx/>
                <a:uFillTx/>
                <a:latin typeface="Univers" panose="020B0503020202020204" pitchFamily="34" charset="0"/>
              </a:rPr>
              <a:t>independently</a:t>
            </a:r>
          </a:p>
        </p:txBody>
      </p:sp>
      <p:grpSp>
        <p:nvGrpSpPr>
          <p:cNvPr id="5" name="Group 4">
            <a:extLst>
              <a:ext uri="{FF2B5EF4-FFF2-40B4-BE49-F238E27FC236}">
                <a16:creationId xmlns:a16="http://schemas.microsoft.com/office/drawing/2014/main" id="{FD136EFE-DA0D-CF2A-BCF0-3F8DF110459A}"/>
              </a:ext>
            </a:extLst>
          </p:cNvPr>
          <p:cNvGrpSpPr/>
          <p:nvPr/>
        </p:nvGrpSpPr>
        <p:grpSpPr>
          <a:xfrm>
            <a:off x="10300831" y="289161"/>
            <a:ext cx="1630623" cy="783751"/>
            <a:chOff x="10300831" y="289161"/>
            <a:chExt cx="1630623" cy="783751"/>
          </a:xfrm>
        </p:grpSpPr>
        <p:pic>
          <p:nvPicPr>
            <p:cNvPr id="7" name="Picture 16" descr="Blank Stamp Outline Wide | Great PowerPoint ClipArt for ...">
              <a:extLst>
                <a:ext uri="{FF2B5EF4-FFF2-40B4-BE49-F238E27FC236}">
                  <a16:creationId xmlns:a16="http://schemas.microsoft.com/office/drawing/2014/main" id="{CA822060-0FE3-4405-0C4C-613D5500221E}"/>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29796" b="26891"/>
            <a:stretch/>
          </p:blipFill>
          <p:spPr bwMode="auto">
            <a:xfrm rot="735545">
              <a:off x="10300831" y="289161"/>
              <a:ext cx="1630623" cy="7837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9AF84F3-6896-B07E-A5F8-C66CF7F01397}"/>
                </a:ext>
              </a:extLst>
            </p:cNvPr>
            <p:cNvSpPr txBox="1"/>
            <p:nvPr/>
          </p:nvSpPr>
          <p:spPr>
            <a:xfrm rot="352725">
              <a:off x="10419957" y="485425"/>
              <a:ext cx="143933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Bahnschrift" panose="020B0502040204020203" pitchFamily="34" charset="0"/>
                  <a:ea typeface="+mn-ea"/>
                  <a:cs typeface="+mn-cs"/>
                </a:rPr>
                <a:t>EXAMPLE</a:t>
              </a:r>
            </a:p>
          </p:txBody>
        </p:sp>
      </p:grpSp>
      <p:sp>
        <p:nvSpPr>
          <p:cNvPr id="9" name="TextBox 8">
            <a:extLst>
              <a:ext uri="{FF2B5EF4-FFF2-40B4-BE49-F238E27FC236}">
                <a16:creationId xmlns:a16="http://schemas.microsoft.com/office/drawing/2014/main" id="{BBC1F4DC-5C70-7ADA-E4D7-D009FAEA4ED1}"/>
              </a:ext>
            </a:extLst>
          </p:cNvPr>
          <p:cNvSpPr txBox="1"/>
          <p:nvPr/>
        </p:nvSpPr>
        <p:spPr>
          <a:xfrm>
            <a:off x="6013923" y="385858"/>
            <a:ext cx="230734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Univers" panose="020B0503020202020204" pitchFamily="34" charset="0"/>
              </a:rPr>
              <a:t>Strategic Interaction</a:t>
            </a:r>
          </a:p>
        </p:txBody>
      </p:sp>
      <p:sp>
        <p:nvSpPr>
          <p:cNvPr id="10" name="TextBox 9">
            <a:extLst>
              <a:ext uri="{FF2B5EF4-FFF2-40B4-BE49-F238E27FC236}">
                <a16:creationId xmlns:a16="http://schemas.microsoft.com/office/drawing/2014/main" id="{AE72AF24-4458-824F-2ACF-F3C65E93FF0B}"/>
              </a:ext>
            </a:extLst>
          </p:cNvPr>
          <p:cNvSpPr txBox="1"/>
          <p:nvPr/>
        </p:nvSpPr>
        <p:spPr>
          <a:xfrm>
            <a:off x="7180418" y="3748709"/>
            <a:ext cx="1300389" cy="523220"/>
          </a:xfrm>
          <a:prstGeom prst="rect">
            <a:avLst/>
          </a:prstGeom>
          <a:solidFill>
            <a:schemeClr val="accent2">
              <a:lumMod val="20000"/>
              <a:lumOff val="8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Univers" panose="020B0503020202020204" pitchFamily="34" charset="0"/>
              </a:rPr>
              <a:t>Interrogation Room #1</a:t>
            </a:r>
          </a:p>
        </p:txBody>
      </p:sp>
      <p:sp>
        <p:nvSpPr>
          <p:cNvPr id="11" name="TextBox 10">
            <a:extLst>
              <a:ext uri="{FF2B5EF4-FFF2-40B4-BE49-F238E27FC236}">
                <a16:creationId xmlns:a16="http://schemas.microsoft.com/office/drawing/2014/main" id="{1F3C1D10-8341-2D1B-04E5-88F8506C8976}"/>
              </a:ext>
            </a:extLst>
          </p:cNvPr>
          <p:cNvSpPr txBox="1"/>
          <p:nvPr/>
        </p:nvSpPr>
        <p:spPr>
          <a:xfrm>
            <a:off x="10330615" y="3748709"/>
            <a:ext cx="1300389" cy="523220"/>
          </a:xfrm>
          <a:prstGeom prst="rect">
            <a:avLst/>
          </a:prstGeom>
          <a:solidFill>
            <a:schemeClr val="accent2">
              <a:lumMod val="20000"/>
              <a:lumOff val="8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Univers" panose="020B0503020202020204" pitchFamily="34" charset="0"/>
              </a:rPr>
              <a:t>Interrogation Room #2</a:t>
            </a:r>
          </a:p>
        </p:txBody>
      </p:sp>
      <p:sp>
        <p:nvSpPr>
          <p:cNvPr id="12" name="Freeform: Shape 11">
            <a:extLst>
              <a:ext uri="{FF2B5EF4-FFF2-40B4-BE49-F238E27FC236}">
                <a16:creationId xmlns:a16="http://schemas.microsoft.com/office/drawing/2014/main" id="{8E484DEE-F306-C999-4ED6-23E50407FA44}"/>
              </a:ext>
            </a:extLst>
          </p:cNvPr>
          <p:cNvSpPr/>
          <p:nvPr/>
        </p:nvSpPr>
        <p:spPr>
          <a:xfrm>
            <a:off x="8458200" y="1600200"/>
            <a:ext cx="485775" cy="571500"/>
          </a:xfrm>
          <a:custGeom>
            <a:avLst/>
            <a:gdLst>
              <a:gd name="csX0" fmla="*/ 0 w 485775"/>
              <a:gd name="csY0" fmla="*/ 571500 h 571500"/>
              <a:gd name="csX1" fmla="*/ 57150 w 485775"/>
              <a:gd name="csY1" fmla="*/ 495300 h 571500"/>
              <a:gd name="csX2" fmla="*/ 104775 w 485775"/>
              <a:gd name="csY2" fmla="*/ 447675 h 571500"/>
              <a:gd name="csX3" fmla="*/ 133350 w 485775"/>
              <a:gd name="csY3" fmla="*/ 400050 h 571500"/>
              <a:gd name="csX4" fmla="*/ 247650 w 485775"/>
              <a:gd name="csY4" fmla="*/ 295275 h 571500"/>
              <a:gd name="csX5" fmla="*/ 352425 w 485775"/>
              <a:gd name="csY5" fmla="*/ 171450 h 571500"/>
              <a:gd name="csX6" fmla="*/ 400050 w 485775"/>
              <a:gd name="csY6" fmla="*/ 104775 h 571500"/>
              <a:gd name="csX7" fmla="*/ 438150 w 485775"/>
              <a:gd name="csY7" fmla="*/ 47625 h 571500"/>
              <a:gd name="csX8" fmla="*/ 447675 w 485775"/>
              <a:gd name="csY8" fmla="*/ 19050 h 571500"/>
              <a:gd name="csX9" fmla="*/ 485775 w 485775"/>
              <a:gd name="csY9" fmla="*/ 0 h 5715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485775" h="571500">
                <a:moveTo>
                  <a:pt x="0" y="571500"/>
                </a:moveTo>
                <a:cubicBezTo>
                  <a:pt x="19050" y="546100"/>
                  <a:pt x="36641" y="519538"/>
                  <a:pt x="57150" y="495300"/>
                </a:cubicBezTo>
                <a:cubicBezTo>
                  <a:pt x="71652" y="478161"/>
                  <a:pt x="90750" y="465206"/>
                  <a:pt x="104775" y="447675"/>
                </a:cubicBezTo>
                <a:cubicBezTo>
                  <a:pt x="116340" y="433219"/>
                  <a:pt x="121785" y="414506"/>
                  <a:pt x="133350" y="400050"/>
                </a:cubicBezTo>
                <a:cubicBezTo>
                  <a:pt x="161897" y="364366"/>
                  <a:pt x="215791" y="324479"/>
                  <a:pt x="247650" y="295275"/>
                </a:cubicBezTo>
                <a:cubicBezTo>
                  <a:pt x="293447" y="253294"/>
                  <a:pt x="316139" y="225879"/>
                  <a:pt x="352425" y="171450"/>
                </a:cubicBezTo>
                <a:cubicBezTo>
                  <a:pt x="414359" y="78549"/>
                  <a:pt x="317348" y="222920"/>
                  <a:pt x="400050" y="104775"/>
                </a:cubicBezTo>
                <a:cubicBezTo>
                  <a:pt x="413180" y="86018"/>
                  <a:pt x="430910" y="69345"/>
                  <a:pt x="438150" y="47625"/>
                </a:cubicBezTo>
                <a:cubicBezTo>
                  <a:pt x="441325" y="38100"/>
                  <a:pt x="440575" y="26150"/>
                  <a:pt x="447675" y="19050"/>
                </a:cubicBezTo>
                <a:cubicBezTo>
                  <a:pt x="457715" y="9010"/>
                  <a:pt x="485775" y="0"/>
                  <a:pt x="485775" y="0"/>
                </a:cubicBezTo>
              </a:path>
            </a:pathLst>
          </a:custGeom>
          <a:noFill/>
          <a:ln>
            <a:tailEnd type="stealth"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74A24A35-41CE-CF30-9B87-F5A031F21AAB}"/>
              </a:ext>
            </a:extLst>
          </p:cNvPr>
          <p:cNvSpPr/>
          <p:nvPr/>
        </p:nvSpPr>
        <p:spPr>
          <a:xfrm flipH="1">
            <a:off x="9707241" y="1594423"/>
            <a:ext cx="697585" cy="644821"/>
          </a:xfrm>
          <a:custGeom>
            <a:avLst/>
            <a:gdLst>
              <a:gd name="csX0" fmla="*/ 0 w 485775"/>
              <a:gd name="csY0" fmla="*/ 571500 h 571500"/>
              <a:gd name="csX1" fmla="*/ 57150 w 485775"/>
              <a:gd name="csY1" fmla="*/ 495300 h 571500"/>
              <a:gd name="csX2" fmla="*/ 104775 w 485775"/>
              <a:gd name="csY2" fmla="*/ 447675 h 571500"/>
              <a:gd name="csX3" fmla="*/ 133350 w 485775"/>
              <a:gd name="csY3" fmla="*/ 400050 h 571500"/>
              <a:gd name="csX4" fmla="*/ 247650 w 485775"/>
              <a:gd name="csY4" fmla="*/ 295275 h 571500"/>
              <a:gd name="csX5" fmla="*/ 352425 w 485775"/>
              <a:gd name="csY5" fmla="*/ 171450 h 571500"/>
              <a:gd name="csX6" fmla="*/ 400050 w 485775"/>
              <a:gd name="csY6" fmla="*/ 104775 h 571500"/>
              <a:gd name="csX7" fmla="*/ 438150 w 485775"/>
              <a:gd name="csY7" fmla="*/ 47625 h 571500"/>
              <a:gd name="csX8" fmla="*/ 447675 w 485775"/>
              <a:gd name="csY8" fmla="*/ 19050 h 571500"/>
              <a:gd name="csX9" fmla="*/ 485775 w 485775"/>
              <a:gd name="csY9" fmla="*/ 0 h 5715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485775" h="571500">
                <a:moveTo>
                  <a:pt x="0" y="571500"/>
                </a:moveTo>
                <a:cubicBezTo>
                  <a:pt x="19050" y="546100"/>
                  <a:pt x="36641" y="519538"/>
                  <a:pt x="57150" y="495300"/>
                </a:cubicBezTo>
                <a:cubicBezTo>
                  <a:pt x="71652" y="478161"/>
                  <a:pt x="90750" y="465206"/>
                  <a:pt x="104775" y="447675"/>
                </a:cubicBezTo>
                <a:cubicBezTo>
                  <a:pt x="116340" y="433219"/>
                  <a:pt x="121785" y="414506"/>
                  <a:pt x="133350" y="400050"/>
                </a:cubicBezTo>
                <a:cubicBezTo>
                  <a:pt x="161897" y="364366"/>
                  <a:pt x="215791" y="324479"/>
                  <a:pt x="247650" y="295275"/>
                </a:cubicBezTo>
                <a:cubicBezTo>
                  <a:pt x="293447" y="253294"/>
                  <a:pt x="316139" y="225879"/>
                  <a:pt x="352425" y="171450"/>
                </a:cubicBezTo>
                <a:cubicBezTo>
                  <a:pt x="414359" y="78549"/>
                  <a:pt x="317348" y="222920"/>
                  <a:pt x="400050" y="104775"/>
                </a:cubicBezTo>
                <a:cubicBezTo>
                  <a:pt x="413180" y="86018"/>
                  <a:pt x="430910" y="69345"/>
                  <a:pt x="438150" y="47625"/>
                </a:cubicBezTo>
                <a:cubicBezTo>
                  <a:pt x="441325" y="38100"/>
                  <a:pt x="440575" y="26150"/>
                  <a:pt x="447675" y="19050"/>
                </a:cubicBezTo>
                <a:cubicBezTo>
                  <a:pt x="457715" y="9010"/>
                  <a:pt x="485775" y="0"/>
                  <a:pt x="485775" y="0"/>
                </a:cubicBezTo>
              </a:path>
            </a:pathLst>
          </a:custGeom>
          <a:noFill/>
          <a:ln>
            <a:tailEnd type="stealth"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BE5C5F0-C315-76F8-941F-0AC546245E7A}"/>
              </a:ext>
            </a:extLst>
          </p:cNvPr>
          <p:cNvSpPr txBox="1"/>
          <p:nvPr/>
        </p:nvSpPr>
        <p:spPr>
          <a:xfrm>
            <a:off x="4942423" y="3632236"/>
            <a:ext cx="199583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…unless at least one of you confesses</a:t>
            </a:r>
          </a:p>
        </p:txBody>
      </p:sp>
    </p:spTree>
    <p:extLst>
      <p:ext uri="{BB962C8B-B14F-4D97-AF65-F5344CB8AC3E}">
        <p14:creationId xmlns:p14="http://schemas.microsoft.com/office/powerpoint/2010/main" val="1764368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fade">
                                      <p:cBhvr>
                                        <p:cTn id="12" dur="500"/>
                                        <p:tgtEl>
                                          <p:spTgt spid="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94"/>
                                        </p:tgtEl>
                                        <p:attrNameLst>
                                          <p:attrName>style.visibility</p:attrName>
                                        </p:attrNameLst>
                                      </p:cBhvr>
                                      <p:to>
                                        <p:strVal val="visible"/>
                                      </p:to>
                                    </p:set>
                                    <p:animEffect transition="in" filter="wipe(up)">
                                      <p:cBhvr>
                                        <p:cTn id="17" dur="500"/>
                                        <p:tgtEl>
                                          <p:spTgt spid="9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95"/>
                                        </p:tgtEl>
                                        <p:attrNameLst>
                                          <p:attrName>style.visibility</p:attrName>
                                        </p:attrNameLst>
                                      </p:cBhvr>
                                      <p:to>
                                        <p:strVal val="visible"/>
                                      </p:to>
                                    </p:set>
                                    <p:animEffect transition="in" filter="wipe(up)">
                                      <p:cBhvr>
                                        <p:cTn id="22" dur="500"/>
                                        <p:tgtEl>
                                          <p:spTgt spid="9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93"/>
                                        </p:tgtEl>
                                        <p:attrNameLst>
                                          <p:attrName>style.visibility</p:attrName>
                                        </p:attrNameLst>
                                      </p:cBhvr>
                                      <p:to>
                                        <p:strVal val="visible"/>
                                      </p:to>
                                    </p:set>
                                    <p:animEffect transition="in" filter="wipe(up)">
                                      <p:cBhvr>
                                        <p:cTn id="32" dur="500"/>
                                        <p:tgtEl>
                                          <p:spTgt spid="9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80"/>
                                        </p:tgtEl>
                                        <p:attrNameLst>
                                          <p:attrName>style.visibility</p:attrName>
                                        </p:attrNameLst>
                                      </p:cBhvr>
                                      <p:to>
                                        <p:strVal val="visible"/>
                                      </p:to>
                                    </p:set>
                                    <p:animEffect transition="in" filter="fade">
                                      <p:cBhvr>
                                        <p:cTn id="43" dur="500"/>
                                        <p:tgtEl>
                                          <p:spTgt spid="80"/>
                                        </p:tgtEl>
                                      </p:cBhvr>
                                    </p:animEffect>
                                  </p:childTnLst>
                                </p:cTn>
                              </p:par>
                            </p:childTnLst>
                          </p:cTn>
                        </p:par>
                        <p:par>
                          <p:cTn id="44" fill="hold">
                            <p:stCondLst>
                              <p:cond delay="500"/>
                            </p:stCondLst>
                            <p:childTnLst>
                              <p:par>
                                <p:cTn id="45" presetID="22" presetClass="entr" presetSubtype="4"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down)">
                                      <p:cBhvr>
                                        <p:cTn id="47" dur="500"/>
                                        <p:tgtEl>
                                          <p:spTgt spid="13"/>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wipe(down)">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01"/>
                                        </p:tgtEl>
                                        <p:attrNameLst>
                                          <p:attrName>style.visibility</p:attrName>
                                        </p:attrNameLst>
                                      </p:cBhvr>
                                      <p:to>
                                        <p:strVal val="visible"/>
                                      </p:to>
                                    </p:set>
                                    <p:animEffect transition="in" filter="fade">
                                      <p:cBhvr>
                                        <p:cTn id="59" dur="500"/>
                                        <p:tgtEl>
                                          <p:spTgt spid="101"/>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82"/>
                                        </p:tgtEl>
                                        <p:attrNameLst>
                                          <p:attrName>style.visibility</p:attrName>
                                        </p:attrNameLst>
                                      </p:cBhvr>
                                      <p:to>
                                        <p:strVal val="visible"/>
                                      </p:to>
                                    </p:set>
                                    <p:animEffect transition="in" filter="fade">
                                      <p:cBhvr>
                                        <p:cTn id="64" dur="500"/>
                                        <p:tgtEl>
                                          <p:spTgt spid="82"/>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grpId="0" nodeType="clickEffect">
                                  <p:stCondLst>
                                    <p:cond delay="0"/>
                                  </p:stCondLst>
                                  <p:childTnLst>
                                    <p:animEffect transition="out" filter="fade">
                                      <p:cBhvr>
                                        <p:cTn id="68" dur="500"/>
                                        <p:tgtEl>
                                          <p:spTgt spid="87"/>
                                        </p:tgtEl>
                                      </p:cBhvr>
                                    </p:animEffect>
                                    <p:set>
                                      <p:cBhvr>
                                        <p:cTn id="69" dur="1" fill="hold">
                                          <p:stCondLst>
                                            <p:cond delay="499"/>
                                          </p:stCondLst>
                                        </p:cTn>
                                        <p:tgtEl>
                                          <p:spTgt spid="87"/>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xit" presetSubtype="0" fill="hold" grpId="0" nodeType="clickEffect">
                                  <p:stCondLst>
                                    <p:cond delay="0"/>
                                  </p:stCondLst>
                                  <p:childTnLst>
                                    <p:animEffect transition="out" filter="fade">
                                      <p:cBhvr>
                                        <p:cTn id="73" dur="500"/>
                                        <p:tgtEl>
                                          <p:spTgt spid="83"/>
                                        </p:tgtEl>
                                      </p:cBhvr>
                                    </p:animEffect>
                                    <p:set>
                                      <p:cBhvr>
                                        <p:cTn id="74" dur="1" fill="hold">
                                          <p:stCondLst>
                                            <p:cond delay="499"/>
                                          </p:stCondLst>
                                        </p:cTn>
                                        <p:tgtEl>
                                          <p:spTgt spid="83"/>
                                        </p:tgtEl>
                                        <p:attrNameLst>
                                          <p:attrName>style.visibility</p:attrName>
                                        </p:attrNameLst>
                                      </p:cBhvr>
                                      <p:to>
                                        <p:strVal val="hidden"/>
                                      </p:to>
                                    </p:set>
                                  </p:childTnLst>
                                </p:cTn>
                              </p:par>
                            </p:childTnLst>
                          </p:cTn>
                        </p:par>
                        <p:par>
                          <p:cTn id="75" fill="hold">
                            <p:stCondLst>
                              <p:cond delay="500"/>
                            </p:stCondLst>
                            <p:childTnLst>
                              <p:par>
                                <p:cTn id="76" presetID="10" presetClass="entr" presetSubtype="0" fill="hold" grpId="0" nodeType="afterEffect">
                                  <p:stCondLst>
                                    <p:cond delay="0"/>
                                  </p:stCondLst>
                                  <p:childTnLst>
                                    <p:set>
                                      <p:cBhvr>
                                        <p:cTn id="77" dur="1" fill="hold">
                                          <p:stCondLst>
                                            <p:cond delay="0"/>
                                          </p:stCondLst>
                                        </p:cTn>
                                        <p:tgtEl>
                                          <p:spTgt spid="96"/>
                                        </p:tgtEl>
                                        <p:attrNameLst>
                                          <p:attrName>style.visibility</p:attrName>
                                        </p:attrNameLst>
                                      </p:cBhvr>
                                      <p:to>
                                        <p:strVal val="visible"/>
                                      </p:to>
                                    </p:set>
                                    <p:animEffect transition="in" filter="fade">
                                      <p:cBhvr>
                                        <p:cTn id="78" dur="500"/>
                                        <p:tgtEl>
                                          <p:spTgt spid="96"/>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xit" presetSubtype="0" fill="hold" grpId="0" nodeType="clickEffect">
                                  <p:stCondLst>
                                    <p:cond delay="0"/>
                                  </p:stCondLst>
                                  <p:childTnLst>
                                    <p:animEffect transition="out" filter="fade">
                                      <p:cBhvr>
                                        <p:cTn id="82" dur="500"/>
                                        <p:tgtEl>
                                          <p:spTgt spid="88"/>
                                        </p:tgtEl>
                                      </p:cBhvr>
                                    </p:animEffect>
                                    <p:set>
                                      <p:cBhvr>
                                        <p:cTn id="83" dur="1" fill="hold">
                                          <p:stCondLst>
                                            <p:cond delay="499"/>
                                          </p:stCondLst>
                                        </p:cTn>
                                        <p:tgtEl>
                                          <p:spTgt spid="88"/>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0" nodeType="clickEffect">
                                  <p:stCondLst>
                                    <p:cond delay="0"/>
                                  </p:stCondLst>
                                  <p:childTnLst>
                                    <p:animEffect transition="out" filter="fade">
                                      <p:cBhvr>
                                        <p:cTn id="87" dur="500"/>
                                        <p:tgtEl>
                                          <p:spTgt spid="84"/>
                                        </p:tgtEl>
                                      </p:cBhvr>
                                    </p:animEffect>
                                    <p:set>
                                      <p:cBhvr>
                                        <p:cTn id="88" dur="1" fill="hold">
                                          <p:stCondLst>
                                            <p:cond delay="499"/>
                                          </p:stCondLst>
                                        </p:cTn>
                                        <p:tgtEl>
                                          <p:spTgt spid="84"/>
                                        </p:tgtEl>
                                        <p:attrNameLst>
                                          <p:attrName>style.visibility</p:attrName>
                                        </p:attrNameLst>
                                      </p:cBhvr>
                                      <p:to>
                                        <p:strVal val="hidden"/>
                                      </p:to>
                                    </p:set>
                                  </p:childTnLst>
                                </p:cTn>
                              </p:par>
                            </p:childTnLst>
                          </p:cTn>
                        </p:par>
                        <p:par>
                          <p:cTn id="89" fill="hold">
                            <p:stCondLst>
                              <p:cond delay="500"/>
                            </p:stCondLst>
                            <p:childTnLst>
                              <p:par>
                                <p:cTn id="90" presetID="10" presetClass="entr" presetSubtype="0" fill="hold" grpId="0" nodeType="afterEffect">
                                  <p:stCondLst>
                                    <p:cond delay="0"/>
                                  </p:stCondLst>
                                  <p:childTnLst>
                                    <p:set>
                                      <p:cBhvr>
                                        <p:cTn id="91" dur="1" fill="hold">
                                          <p:stCondLst>
                                            <p:cond delay="0"/>
                                          </p:stCondLst>
                                        </p:cTn>
                                        <p:tgtEl>
                                          <p:spTgt spid="97"/>
                                        </p:tgtEl>
                                        <p:attrNameLst>
                                          <p:attrName>style.visibility</p:attrName>
                                        </p:attrNameLst>
                                      </p:cBhvr>
                                      <p:to>
                                        <p:strVal val="visible"/>
                                      </p:to>
                                    </p:set>
                                    <p:animEffect transition="in" filter="fade">
                                      <p:cBhvr>
                                        <p:cTn id="92" dur="500"/>
                                        <p:tgtEl>
                                          <p:spTgt spid="97"/>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xit" presetSubtype="0" fill="hold" grpId="0" nodeType="clickEffect">
                                  <p:stCondLst>
                                    <p:cond delay="0"/>
                                  </p:stCondLst>
                                  <p:childTnLst>
                                    <p:animEffect transition="out" filter="fade">
                                      <p:cBhvr>
                                        <p:cTn id="96" dur="500"/>
                                        <p:tgtEl>
                                          <p:spTgt spid="89"/>
                                        </p:tgtEl>
                                      </p:cBhvr>
                                    </p:animEffect>
                                    <p:set>
                                      <p:cBhvr>
                                        <p:cTn id="97" dur="1" fill="hold">
                                          <p:stCondLst>
                                            <p:cond delay="499"/>
                                          </p:stCondLst>
                                        </p:cTn>
                                        <p:tgtEl>
                                          <p:spTgt spid="89"/>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10" presetClass="exit" presetSubtype="0" fill="hold" grpId="0" nodeType="clickEffect">
                                  <p:stCondLst>
                                    <p:cond delay="0"/>
                                  </p:stCondLst>
                                  <p:childTnLst>
                                    <p:animEffect transition="out" filter="fade">
                                      <p:cBhvr>
                                        <p:cTn id="101" dur="500"/>
                                        <p:tgtEl>
                                          <p:spTgt spid="85"/>
                                        </p:tgtEl>
                                      </p:cBhvr>
                                    </p:animEffect>
                                    <p:set>
                                      <p:cBhvr>
                                        <p:cTn id="102" dur="1" fill="hold">
                                          <p:stCondLst>
                                            <p:cond delay="499"/>
                                          </p:stCondLst>
                                        </p:cTn>
                                        <p:tgtEl>
                                          <p:spTgt spid="85"/>
                                        </p:tgtEl>
                                        <p:attrNameLst>
                                          <p:attrName>style.visibility</p:attrName>
                                        </p:attrNameLst>
                                      </p:cBhvr>
                                      <p:to>
                                        <p:strVal val="hidden"/>
                                      </p:to>
                                    </p:set>
                                  </p:childTnLst>
                                </p:cTn>
                              </p:par>
                            </p:childTnLst>
                          </p:cTn>
                        </p:par>
                        <p:par>
                          <p:cTn id="103" fill="hold">
                            <p:stCondLst>
                              <p:cond delay="500"/>
                            </p:stCondLst>
                            <p:childTnLst>
                              <p:par>
                                <p:cTn id="104" presetID="10" presetClass="entr" presetSubtype="0" fill="hold" grpId="0" nodeType="afterEffect">
                                  <p:stCondLst>
                                    <p:cond delay="0"/>
                                  </p:stCondLst>
                                  <p:childTnLst>
                                    <p:set>
                                      <p:cBhvr>
                                        <p:cTn id="105" dur="1" fill="hold">
                                          <p:stCondLst>
                                            <p:cond delay="0"/>
                                          </p:stCondLst>
                                        </p:cTn>
                                        <p:tgtEl>
                                          <p:spTgt spid="100"/>
                                        </p:tgtEl>
                                        <p:attrNameLst>
                                          <p:attrName>style.visibility</p:attrName>
                                        </p:attrNameLst>
                                      </p:cBhvr>
                                      <p:to>
                                        <p:strVal val="visible"/>
                                      </p:to>
                                    </p:set>
                                    <p:animEffect transition="in" filter="fade">
                                      <p:cBhvr>
                                        <p:cTn id="106" dur="500"/>
                                        <p:tgtEl>
                                          <p:spTgt spid="10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xit" presetSubtype="0" fill="hold" grpId="0" nodeType="clickEffect">
                                  <p:stCondLst>
                                    <p:cond delay="0"/>
                                  </p:stCondLst>
                                  <p:childTnLst>
                                    <p:animEffect transition="out" filter="fade">
                                      <p:cBhvr>
                                        <p:cTn id="110" dur="500"/>
                                        <p:tgtEl>
                                          <p:spTgt spid="90"/>
                                        </p:tgtEl>
                                      </p:cBhvr>
                                    </p:animEffect>
                                    <p:set>
                                      <p:cBhvr>
                                        <p:cTn id="111" dur="1" fill="hold">
                                          <p:stCondLst>
                                            <p:cond delay="499"/>
                                          </p:stCondLst>
                                        </p:cTn>
                                        <p:tgtEl>
                                          <p:spTgt spid="90"/>
                                        </p:tgtEl>
                                        <p:attrNameLst>
                                          <p:attrName>style.visibility</p:attrName>
                                        </p:attrNameLst>
                                      </p:cBhvr>
                                      <p:to>
                                        <p:strVal val="hidden"/>
                                      </p:to>
                                    </p:set>
                                  </p:childTnLst>
                                </p:cTn>
                              </p:par>
                            </p:childTnLst>
                          </p:cTn>
                        </p:par>
                      </p:childTnLst>
                    </p:cTn>
                  </p:par>
                  <p:par>
                    <p:cTn id="112" fill="hold">
                      <p:stCondLst>
                        <p:cond delay="indefinite"/>
                      </p:stCondLst>
                      <p:childTnLst>
                        <p:par>
                          <p:cTn id="113" fill="hold">
                            <p:stCondLst>
                              <p:cond delay="0"/>
                            </p:stCondLst>
                            <p:childTnLst>
                              <p:par>
                                <p:cTn id="114" presetID="10" presetClass="exit" presetSubtype="0" fill="hold" grpId="0" nodeType="clickEffect">
                                  <p:stCondLst>
                                    <p:cond delay="0"/>
                                  </p:stCondLst>
                                  <p:childTnLst>
                                    <p:animEffect transition="out" filter="fade">
                                      <p:cBhvr>
                                        <p:cTn id="115" dur="500"/>
                                        <p:tgtEl>
                                          <p:spTgt spid="86"/>
                                        </p:tgtEl>
                                      </p:cBhvr>
                                    </p:animEffect>
                                    <p:set>
                                      <p:cBhvr>
                                        <p:cTn id="116" dur="1" fill="hold">
                                          <p:stCondLst>
                                            <p:cond delay="499"/>
                                          </p:stCondLst>
                                        </p:cTn>
                                        <p:tgtEl>
                                          <p:spTgt spid="86"/>
                                        </p:tgtEl>
                                        <p:attrNameLst>
                                          <p:attrName>style.visibility</p:attrName>
                                        </p:attrNameLst>
                                      </p:cBhvr>
                                      <p:to>
                                        <p:strVal val="hidden"/>
                                      </p:to>
                                    </p:set>
                                  </p:childTnLst>
                                </p:cTn>
                              </p:par>
                            </p:childTnLst>
                          </p:cTn>
                        </p:par>
                        <p:par>
                          <p:cTn id="117" fill="hold">
                            <p:stCondLst>
                              <p:cond delay="500"/>
                            </p:stCondLst>
                            <p:childTnLst>
                              <p:par>
                                <p:cTn id="118" presetID="10" presetClass="entr" presetSubtype="0" fill="hold" grpId="0" nodeType="afterEffect">
                                  <p:stCondLst>
                                    <p:cond delay="0"/>
                                  </p:stCondLst>
                                  <p:childTnLst>
                                    <p:set>
                                      <p:cBhvr>
                                        <p:cTn id="119" dur="1" fill="hold">
                                          <p:stCondLst>
                                            <p:cond delay="0"/>
                                          </p:stCondLst>
                                        </p:cTn>
                                        <p:tgtEl>
                                          <p:spTgt spid="99"/>
                                        </p:tgtEl>
                                        <p:attrNameLst>
                                          <p:attrName>style.visibility</p:attrName>
                                        </p:attrNameLst>
                                      </p:cBhvr>
                                      <p:to>
                                        <p:strVal val="visible"/>
                                      </p:to>
                                    </p:set>
                                    <p:animEffect transition="in" filter="fade">
                                      <p:cBhvr>
                                        <p:cTn id="120"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3" grpId="0" animBg="1"/>
      <p:bldP spid="84" grpId="0" animBg="1"/>
      <p:bldP spid="85" grpId="0" animBg="1"/>
      <p:bldP spid="86" grpId="0" animBg="1"/>
      <p:bldP spid="87" grpId="0" animBg="1"/>
      <p:bldP spid="88" grpId="0" animBg="1"/>
      <p:bldP spid="89" grpId="0" animBg="1"/>
      <p:bldP spid="90" grpId="0" animBg="1"/>
      <p:bldP spid="96" grpId="0"/>
      <p:bldP spid="97" grpId="0"/>
      <p:bldP spid="99" grpId="0"/>
      <p:bldP spid="100" grpId="0" animBg="1"/>
      <p:bldP spid="101" grpId="0"/>
      <p:bldP spid="9" grpId="0"/>
      <p:bldP spid="10" grpId="0" animBg="1"/>
      <p:bldP spid="11" grpId="0" animBg="1"/>
      <p:bldP spid="12" grpId="0" animBg="1"/>
      <p:bldP spid="13" grpId="0" animBg="1"/>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E1941B6-12B7-0410-1CC3-3D6D83C22884}"/>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34E88D33-C6EE-A1F0-2195-E5E197DF9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 name="sketchy line">
            <a:extLst>
              <a:ext uri="{FF2B5EF4-FFF2-40B4-BE49-F238E27FC236}">
                <a16:creationId xmlns:a16="http://schemas.microsoft.com/office/drawing/2014/main" id="{68A7C400-3FD6-FDCF-0FA4-BDB377E6B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sX0" fmla="*/ 0 w 10972800"/>
              <a:gd name="csY0" fmla="*/ 0 h 18288"/>
              <a:gd name="csX1" fmla="*/ 356616 w 10972800"/>
              <a:gd name="csY1" fmla="*/ 0 h 18288"/>
              <a:gd name="csX2" fmla="*/ 1042416 w 10972800"/>
              <a:gd name="csY2" fmla="*/ 0 h 18288"/>
              <a:gd name="csX3" fmla="*/ 1947672 w 10972800"/>
              <a:gd name="csY3" fmla="*/ 0 h 18288"/>
              <a:gd name="csX4" fmla="*/ 2633472 w 10972800"/>
              <a:gd name="csY4" fmla="*/ 0 h 18288"/>
              <a:gd name="csX5" fmla="*/ 2990088 w 10972800"/>
              <a:gd name="csY5" fmla="*/ 0 h 18288"/>
              <a:gd name="csX6" fmla="*/ 3456432 w 10972800"/>
              <a:gd name="csY6" fmla="*/ 0 h 18288"/>
              <a:gd name="csX7" fmla="*/ 4361688 w 10972800"/>
              <a:gd name="csY7" fmla="*/ 0 h 18288"/>
              <a:gd name="csX8" fmla="*/ 5266944 w 10972800"/>
              <a:gd name="csY8" fmla="*/ 0 h 18288"/>
              <a:gd name="csX9" fmla="*/ 6172200 w 10972800"/>
              <a:gd name="csY9" fmla="*/ 0 h 18288"/>
              <a:gd name="csX10" fmla="*/ 6528816 w 10972800"/>
              <a:gd name="csY10" fmla="*/ 0 h 18288"/>
              <a:gd name="csX11" fmla="*/ 7214616 w 10972800"/>
              <a:gd name="csY11" fmla="*/ 0 h 18288"/>
              <a:gd name="csX12" fmla="*/ 7790688 w 10972800"/>
              <a:gd name="csY12" fmla="*/ 0 h 18288"/>
              <a:gd name="csX13" fmla="*/ 8147304 w 10972800"/>
              <a:gd name="csY13" fmla="*/ 0 h 18288"/>
              <a:gd name="csX14" fmla="*/ 9052560 w 10972800"/>
              <a:gd name="csY14" fmla="*/ 0 h 18288"/>
              <a:gd name="csX15" fmla="*/ 9409176 w 10972800"/>
              <a:gd name="csY15" fmla="*/ 0 h 18288"/>
              <a:gd name="csX16" fmla="*/ 9765792 w 10972800"/>
              <a:gd name="csY16" fmla="*/ 0 h 18288"/>
              <a:gd name="csX17" fmla="*/ 10341864 w 10972800"/>
              <a:gd name="csY17" fmla="*/ 0 h 18288"/>
              <a:gd name="csX18" fmla="*/ 10972800 w 10972800"/>
              <a:gd name="csY18" fmla="*/ 0 h 18288"/>
              <a:gd name="csX19" fmla="*/ 10972800 w 10972800"/>
              <a:gd name="csY19" fmla="*/ 18288 h 18288"/>
              <a:gd name="csX20" fmla="*/ 10177272 w 10972800"/>
              <a:gd name="csY20" fmla="*/ 18288 h 18288"/>
              <a:gd name="csX21" fmla="*/ 9820656 w 10972800"/>
              <a:gd name="csY21" fmla="*/ 18288 h 18288"/>
              <a:gd name="csX22" fmla="*/ 9464040 w 10972800"/>
              <a:gd name="csY22" fmla="*/ 18288 h 18288"/>
              <a:gd name="csX23" fmla="*/ 8778240 w 10972800"/>
              <a:gd name="csY23" fmla="*/ 18288 h 18288"/>
              <a:gd name="csX24" fmla="*/ 8421624 w 10972800"/>
              <a:gd name="csY24" fmla="*/ 18288 h 18288"/>
              <a:gd name="csX25" fmla="*/ 7735824 w 10972800"/>
              <a:gd name="csY25" fmla="*/ 18288 h 18288"/>
              <a:gd name="csX26" fmla="*/ 6940296 w 10972800"/>
              <a:gd name="csY26" fmla="*/ 18288 h 18288"/>
              <a:gd name="csX27" fmla="*/ 6254496 w 10972800"/>
              <a:gd name="csY27" fmla="*/ 18288 h 18288"/>
              <a:gd name="csX28" fmla="*/ 5458968 w 10972800"/>
              <a:gd name="csY28" fmla="*/ 18288 h 18288"/>
              <a:gd name="csX29" fmla="*/ 4663440 w 10972800"/>
              <a:gd name="csY29" fmla="*/ 18288 h 18288"/>
              <a:gd name="csX30" fmla="*/ 4306824 w 10972800"/>
              <a:gd name="csY30" fmla="*/ 18288 h 18288"/>
              <a:gd name="csX31" fmla="*/ 3840480 w 10972800"/>
              <a:gd name="csY31" fmla="*/ 18288 h 18288"/>
              <a:gd name="csX32" fmla="*/ 3264408 w 10972800"/>
              <a:gd name="csY32" fmla="*/ 18288 h 18288"/>
              <a:gd name="csX33" fmla="*/ 2578608 w 10972800"/>
              <a:gd name="csY33" fmla="*/ 18288 h 18288"/>
              <a:gd name="csX34" fmla="*/ 1673352 w 10972800"/>
              <a:gd name="csY34" fmla="*/ 18288 h 18288"/>
              <a:gd name="csX35" fmla="*/ 877824 w 10972800"/>
              <a:gd name="csY35" fmla="*/ 18288 h 18288"/>
              <a:gd name="csX36" fmla="*/ 0 w 10972800"/>
              <a:gd name="csY36" fmla="*/ 18288 h 18288"/>
              <a:gd name="csX37" fmla="*/ 0 w 10972800"/>
              <a:gd name="csY37"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866711E6-EE94-96E5-DB23-EFA4EE5840F2}"/>
              </a:ext>
            </a:extLst>
          </p:cNvPr>
          <p:cNvSpPr>
            <a:spLocks noGrp="1"/>
          </p:cNvSpPr>
          <p:nvPr>
            <p:ph type="title"/>
          </p:nvPr>
        </p:nvSpPr>
        <p:spPr>
          <a:xfrm>
            <a:off x="572493" y="238539"/>
            <a:ext cx="11018520" cy="1434415"/>
          </a:xfrm>
        </p:spPr>
        <p:txBody>
          <a:bodyPr vert="horz" lIns="91440" tIns="45720" rIns="91440" bIns="45720" rtlCol="0" anchor="b">
            <a:normAutofit/>
          </a:bodyPr>
          <a:lstStyle/>
          <a:p>
            <a:r>
              <a:rPr lang="en-US" sz="5400" dirty="0"/>
              <a:t>The Normal-Form Representation</a:t>
            </a:r>
            <a:endParaRPr lang="en-US" sz="4900" dirty="0">
              <a:solidFill>
                <a:srgbClr val="7030A0"/>
              </a:solidFill>
            </a:endParaRPr>
          </a:p>
        </p:txBody>
      </p:sp>
      <p:sp>
        <p:nvSpPr>
          <p:cNvPr id="5" name="TextBox 4">
            <a:extLst>
              <a:ext uri="{FF2B5EF4-FFF2-40B4-BE49-F238E27FC236}">
                <a16:creationId xmlns:a16="http://schemas.microsoft.com/office/drawing/2014/main" id="{D9F166B2-93EB-B19C-02CF-FCDD0EE98952}"/>
              </a:ext>
            </a:extLst>
          </p:cNvPr>
          <p:cNvSpPr txBox="1"/>
          <p:nvPr/>
        </p:nvSpPr>
        <p:spPr>
          <a:xfrm>
            <a:off x="572493" y="2049780"/>
            <a:ext cx="10058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Players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9261E28-F3A5-639E-07C4-4BDDDA5E02FE}"/>
                  </a:ext>
                </a:extLst>
              </p:cNvPr>
              <p:cNvSpPr txBox="1"/>
              <p:nvPr/>
            </p:nvSpPr>
            <p:spPr>
              <a:xfrm>
                <a:off x="2887980" y="2095946"/>
                <a:ext cx="1043619"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begChr m:val="{"/>
                          <m:end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1, 2</m:t>
                          </m:r>
                        </m:e>
                      </m:d>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7" name="TextBox 6">
                <a:extLst>
                  <a:ext uri="{FF2B5EF4-FFF2-40B4-BE49-F238E27FC236}">
                    <a16:creationId xmlns:a16="http://schemas.microsoft.com/office/drawing/2014/main" id="{19261E28-F3A5-639E-07C4-4BDDDA5E02FE}"/>
                  </a:ext>
                </a:extLst>
              </p:cNvPr>
              <p:cNvSpPr txBox="1">
                <a:spLocks noRot="1" noChangeAspect="1" noMove="1" noResize="1" noEditPoints="1" noAdjustHandles="1" noChangeArrowheads="1" noChangeShapeType="1" noTextEdit="1"/>
              </p:cNvSpPr>
              <p:nvPr/>
            </p:nvSpPr>
            <p:spPr>
              <a:xfrm>
                <a:off x="2887980" y="2095946"/>
                <a:ext cx="1043619" cy="276999"/>
              </a:xfrm>
              <a:prstGeom prst="rect">
                <a:avLst/>
              </a:prstGeom>
              <a:blipFill>
                <a:blip r:embed="rId2"/>
                <a:stretch>
                  <a:fillRect l="-5263" b="-6667"/>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7F867D3-97B4-FD36-499C-C13F3E135BC5}"/>
              </a:ext>
            </a:extLst>
          </p:cNvPr>
          <p:cNvSpPr txBox="1"/>
          <p:nvPr/>
        </p:nvSpPr>
        <p:spPr>
          <a:xfrm>
            <a:off x="572492" y="2584394"/>
            <a:ext cx="16601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Aptos" panose="02110004020202020204"/>
                <a:ea typeface="+mn-ea"/>
                <a:cs typeface="+mn-cs"/>
              </a:rPr>
              <a:t>Strategy sets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C94D66B-96E0-7CDA-6FCB-5C2D482AC7C2}"/>
                  </a:ext>
                </a:extLst>
              </p:cNvPr>
              <p:cNvSpPr txBox="1"/>
              <p:nvPr/>
            </p:nvSpPr>
            <p:spPr>
              <a:xfrm>
                <a:off x="2887979" y="2630559"/>
                <a:ext cx="1152431"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begChr m:val="{"/>
                          <m:end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e>
                      </m:d>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9" name="TextBox 8">
                <a:extLst>
                  <a:ext uri="{FF2B5EF4-FFF2-40B4-BE49-F238E27FC236}">
                    <a16:creationId xmlns:a16="http://schemas.microsoft.com/office/drawing/2014/main" id="{6C94D66B-96E0-7CDA-6FCB-5C2D482AC7C2}"/>
                  </a:ext>
                </a:extLst>
              </p:cNvPr>
              <p:cNvSpPr txBox="1">
                <a:spLocks noRot="1" noChangeAspect="1" noMove="1" noResize="1" noEditPoints="1" noAdjustHandles="1" noChangeArrowheads="1" noChangeShapeType="1" noTextEdit="1"/>
              </p:cNvSpPr>
              <p:nvPr/>
            </p:nvSpPr>
            <p:spPr>
              <a:xfrm>
                <a:off x="2887979" y="2630559"/>
                <a:ext cx="1152431" cy="276999"/>
              </a:xfrm>
              <a:prstGeom prst="rect">
                <a:avLst/>
              </a:prstGeom>
              <a:blipFill>
                <a:blip r:embed="rId3"/>
                <a:stretch>
                  <a:fillRect l="-4762" b="-15556"/>
                </a:stretch>
              </a:blipFill>
            </p:spPr>
            <p:txBody>
              <a:bodyPr/>
              <a:lstStyle/>
              <a:p>
                <a:r>
                  <a:rPr lang="en-US">
                    <a:noFill/>
                  </a:rPr>
                  <a:t> </a:t>
                </a:r>
              </a:p>
            </p:txBody>
          </p:sp>
        </mc:Fallback>
      </mc:AlternateContent>
      <p:grpSp>
        <p:nvGrpSpPr>
          <p:cNvPr id="35" name="Group 34">
            <a:extLst>
              <a:ext uri="{FF2B5EF4-FFF2-40B4-BE49-F238E27FC236}">
                <a16:creationId xmlns:a16="http://schemas.microsoft.com/office/drawing/2014/main" id="{EFF81BC9-C3B7-5CE0-7786-84AE17B7B4FD}"/>
              </a:ext>
            </a:extLst>
          </p:cNvPr>
          <p:cNvGrpSpPr/>
          <p:nvPr/>
        </p:nvGrpSpPr>
        <p:grpSpPr>
          <a:xfrm>
            <a:off x="4153893" y="2584394"/>
            <a:ext cx="1514406" cy="369332"/>
            <a:chOff x="4153893" y="2584394"/>
            <a:chExt cx="1514406" cy="369332"/>
          </a:xfrm>
        </p:grpSpPr>
        <p:sp>
          <p:nvSpPr>
            <p:cNvPr id="10" name="TextBox 9">
              <a:extLst>
                <a:ext uri="{FF2B5EF4-FFF2-40B4-BE49-F238E27FC236}">
                  <a16:creationId xmlns:a16="http://schemas.microsoft.com/office/drawing/2014/main" id="{9A22A51F-F92B-39C8-54B6-A36D311D89B8}"/>
                </a:ext>
              </a:extLst>
            </p:cNvPr>
            <p:cNvSpPr txBox="1"/>
            <p:nvPr/>
          </p:nvSpPr>
          <p:spPr>
            <a:xfrm>
              <a:off x="4153893" y="2584394"/>
              <a:ext cx="47906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for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A52F5AD-E016-3E87-E873-D3334D6272B3}"/>
                    </a:ext>
                  </a:extLst>
                </p:cNvPr>
                <p:cNvSpPr txBox="1"/>
                <p:nvPr/>
              </p:nvSpPr>
              <p:spPr>
                <a:xfrm>
                  <a:off x="4746444" y="2635345"/>
                  <a:ext cx="921855"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begChr m:val="{"/>
                            <m:end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1, 2</m:t>
                            </m:r>
                          </m:e>
                        </m:d>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11" name="TextBox 10">
                  <a:extLst>
                    <a:ext uri="{FF2B5EF4-FFF2-40B4-BE49-F238E27FC236}">
                      <a16:creationId xmlns:a16="http://schemas.microsoft.com/office/drawing/2014/main" id="{3A52F5AD-E016-3E87-E873-D3334D6272B3}"/>
                    </a:ext>
                  </a:extLst>
                </p:cNvPr>
                <p:cNvSpPr txBox="1">
                  <a:spLocks noRot="1" noChangeAspect="1" noMove="1" noResize="1" noEditPoints="1" noAdjustHandles="1" noChangeArrowheads="1" noChangeShapeType="1" noTextEdit="1"/>
                </p:cNvSpPr>
                <p:nvPr/>
              </p:nvSpPr>
              <p:spPr>
                <a:xfrm>
                  <a:off x="4746444" y="2635345"/>
                  <a:ext cx="921855" cy="276999"/>
                </a:xfrm>
                <a:prstGeom prst="rect">
                  <a:avLst/>
                </a:prstGeom>
                <a:blipFill>
                  <a:blip r:embed="rId4"/>
                  <a:stretch>
                    <a:fillRect l="-6623" b="-6522"/>
                  </a:stretch>
                </a:blipFill>
              </p:spPr>
              <p:txBody>
                <a:bodyPr/>
                <a:lstStyle/>
                <a:p>
                  <a:r>
                    <a:rPr lang="en-US">
                      <a:noFill/>
                    </a:rPr>
                    <a:t> </a:t>
                  </a:r>
                </a:p>
              </p:txBody>
            </p:sp>
          </mc:Fallback>
        </mc:AlternateContent>
      </p:grpSp>
      <p:sp>
        <p:nvSpPr>
          <p:cNvPr id="12" name="TextBox 11">
            <a:extLst>
              <a:ext uri="{FF2B5EF4-FFF2-40B4-BE49-F238E27FC236}">
                <a16:creationId xmlns:a16="http://schemas.microsoft.com/office/drawing/2014/main" id="{930C9824-4B01-6C37-E384-829C1DF5ABC2}"/>
              </a:ext>
            </a:extLst>
          </p:cNvPr>
          <p:cNvSpPr txBox="1"/>
          <p:nvPr/>
        </p:nvSpPr>
        <p:spPr>
          <a:xfrm>
            <a:off x="572492" y="3119008"/>
            <a:ext cx="16601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Aptos" panose="02110004020202020204"/>
                <a:ea typeface="+mn-ea"/>
                <a:cs typeface="+mn-cs"/>
              </a:rPr>
              <a:t>Payoffs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5E05120-C14B-EC05-5A9E-9419FBD0F393}"/>
                  </a:ext>
                </a:extLst>
              </p:cNvPr>
              <p:cNvSpPr txBox="1"/>
              <p:nvPr/>
            </p:nvSpPr>
            <p:spPr>
              <a:xfrm>
                <a:off x="2887978" y="3165172"/>
                <a:ext cx="2767745"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m:t>
                          </m:r>
                        </m:e>
                      </m:d>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𝑀</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𝑀</m:t>
                          </m:r>
                        </m:e>
                      </m:d>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13" name="TextBox 12">
                <a:extLst>
                  <a:ext uri="{FF2B5EF4-FFF2-40B4-BE49-F238E27FC236}">
                    <a16:creationId xmlns:a16="http://schemas.microsoft.com/office/drawing/2014/main" id="{55E05120-C14B-EC05-5A9E-9419FBD0F393}"/>
                  </a:ext>
                </a:extLst>
              </p:cNvPr>
              <p:cNvSpPr txBox="1">
                <a:spLocks noRot="1" noChangeAspect="1" noMove="1" noResize="1" noEditPoints="1" noAdjustHandles="1" noChangeArrowheads="1" noChangeShapeType="1" noTextEdit="1"/>
              </p:cNvSpPr>
              <p:nvPr/>
            </p:nvSpPr>
            <p:spPr>
              <a:xfrm>
                <a:off x="2887978" y="3165172"/>
                <a:ext cx="2767745" cy="276999"/>
              </a:xfrm>
              <a:prstGeom prst="rect">
                <a:avLst/>
              </a:prstGeom>
              <a:blipFill>
                <a:blip r:embed="rId5"/>
                <a:stretch>
                  <a:fillRect l="-1101" r="-176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049EEE5A-3EF7-531C-DC7E-B93B934D4FDB}"/>
                  </a:ext>
                </a:extLst>
              </p:cNvPr>
              <p:cNvGraphicFramePr>
                <a:graphicFrameLocks noGrp="1"/>
              </p:cNvGraphicFramePr>
              <p:nvPr>
                <p:extLst>
                  <p:ext uri="{D42A27DB-BD31-4B8C-83A1-F6EECF244321}">
                    <p14:modId xmlns:p14="http://schemas.microsoft.com/office/powerpoint/2010/main" val="2149111737"/>
                  </p:ext>
                </p:extLst>
              </p:nvPr>
            </p:nvGraphicFramePr>
            <p:xfrm>
              <a:off x="7515329" y="2095946"/>
              <a:ext cx="4029964" cy="2225040"/>
            </p:xfrm>
            <a:graphic>
              <a:graphicData uri="http://schemas.openxmlformats.org/drawingml/2006/table">
                <a:tbl>
                  <a:tblPr firstRow="1">
                    <a:tableStyleId>{BC89EF96-8CEA-46FF-86C4-4CE0E7609802}</a:tableStyleId>
                  </a:tblPr>
                  <a:tblGrid>
                    <a:gridCol w="1007491">
                      <a:extLst>
                        <a:ext uri="{9D8B030D-6E8A-4147-A177-3AD203B41FA5}">
                          <a16:colId xmlns:a16="http://schemas.microsoft.com/office/drawing/2014/main" val="2718773827"/>
                        </a:ext>
                      </a:extLst>
                    </a:gridCol>
                    <a:gridCol w="1007491">
                      <a:extLst>
                        <a:ext uri="{9D8B030D-6E8A-4147-A177-3AD203B41FA5}">
                          <a16:colId xmlns:a16="http://schemas.microsoft.com/office/drawing/2014/main" val="614538699"/>
                        </a:ext>
                      </a:extLst>
                    </a:gridCol>
                    <a:gridCol w="1007491">
                      <a:extLst>
                        <a:ext uri="{9D8B030D-6E8A-4147-A177-3AD203B41FA5}">
                          <a16:colId xmlns:a16="http://schemas.microsoft.com/office/drawing/2014/main" val="625692872"/>
                        </a:ext>
                      </a:extLst>
                    </a:gridCol>
                    <a:gridCol w="1007491">
                      <a:extLst>
                        <a:ext uri="{9D8B030D-6E8A-4147-A177-3AD203B41FA5}">
                          <a16:colId xmlns:a16="http://schemas.microsoft.com/office/drawing/2014/main" val="2394781165"/>
                        </a:ext>
                      </a:extLst>
                    </a:gridCol>
                  </a:tblGrid>
                  <a:tr h="370840">
                    <a:tc gridSpan="2">
                      <a:txBody>
                        <a:bodyPr/>
                        <a:lstStyle/>
                        <a:p>
                          <a:pPr algn="ctr"/>
                          <a:r>
                            <a:rPr lang="en-US" dirty="0">
                              <a:solidFill>
                                <a:srgbClr val="C00000"/>
                              </a:solidFill>
                            </a:rPr>
                            <a:t>Strategy Profile</a:t>
                          </a:r>
                        </a:p>
                      </a:txBody>
                      <a:tcPr/>
                    </a:tc>
                    <a:tc hMerge="1">
                      <a:txBody>
                        <a:bodyPr/>
                        <a:lstStyle/>
                        <a:p>
                          <a:endParaRPr lang="en-US" dirty="0"/>
                        </a:p>
                      </a:txBody>
                      <a:tcPr/>
                    </a:tc>
                    <a:tc gridSpan="2">
                      <a:txBody>
                        <a:bodyPr/>
                        <a:lstStyle/>
                        <a:p>
                          <a:pPr algn="ctr"/>
                          <a:r>
                            <a:rPr lang="en-US" dirty="0"/>
                            <a:t>Prison Time</a:t>
                          </a:r>
                        </a:p>
                      </a:txBody>
                      <a:tcPr/>
                    </a:tc>
                    <a:tc hMerge="1">
                      <a:txBody>
                        <a:bodyPr/>
                        <a:lstStyle/>
                        <a:p>
                          <a:endParaRPr lang="en-US" dirty="0"/>
                        </a:p>
                      </a:txBody>
                      <a:tcPr/>
                    </a:tc>
                    <a:extLst>
                      <a:ext uri="{0D108BD9-81ED-4DB2-BD59-A6C34878D82A}">
                        <a16:rowId xmlns:a16="http://schemas.microsoft.com/office/drawing/2014/main" val="1343610528"/>
                      </a:ext>
                    </a:extLst>
                  </a:tr>
                  <a:tr h="370840">
                    <a:tc>
                      <a:txBody>
                        <a:bodyPr/>
                        <a:lstStyle/>
                        <a:p>
                          <a:pPr algn="ctr"/>
                          <a:r>
                            <a:rPr lang="en-US" dirty="0"/>
                            <a:t>Player 1</a:t>
                          </a:r>
                        </a:p>
                      </a:txBody>
                      <a:tcPr/>
                    </a:tc>
                    <a:tc>
                      <a:txBody>
                        <a:bodyPr/>
                        <a:lstStyle/>
                        <a:p>
                          <a:pPr algn="ctr"/>
                          <a:r>
                            <a:rPr lang="en-US" dirty="0"/>
                            <a:t>Player 2</a:t>
                          </a:r>
                        </a:p>
                      </a:txBody>
                      <a:tcPr/>
                    </a:tc>
                    <a:tc>
                      <a:txBody>
                        <a:bodyPr/>
                        <a:lstStyle/>
                        <a:p>
                          <a:pPr algn="ctr"/>
                          <a:r>
                            <a:rPr lang="en-US" dirty="0"/>
                            <a:t>Player 1</a:t>
                          </a:r>
                        </a:p>
                      </a:txBody>
                      <a:tcPr/>
                    </a:tc>
                    <a:tc>
                      <a:txBody>
                        <a:bodyPr/>
                        <a:lstStyle/>
                        <a:p>
                          <a:pPr algn="ctr"/>
                          <a:r>
                            <a:rPr lang="en-US" dirty="0"/>
                            <a:t>Player 2</a:t>
                          </a:r>
                        </a:p>
                      </a:txBody>
                      <a:tcPr/>
                    </a:tc>
                    <a:extLst>
                      <a:ext uri="{0D108BD9-81ED-4DB2-BD59-A6C34878D82A}">
                        <a16:rowId xmlns:a16="http://schemas.microsoft.com/office/drawing/2014/main" val="3685746060"/>
                      </a:ext>
                    </a:extLst>
                  </a:tr>
                  <a:tr h="370840">
                    <a:tc>
                      <a:txBody>
                        <a:bodyPr/>
                        <a:lstStyle/>
                        <a:p>
                          <a:pPr algn="ctr"/>
                          <a:r>
                            <a:rPr lang="en-US" dirty="0"/>
                            <a:t>Mum</a:t>
                          </a:r>
                        </a:p>
                      </a:txBody>
                      <a:tcPr/>
                    </a:tc>
                    <a:tc>
                      <a:txBody>
                        <a:bodyPr/>
                        <a:lstStyle/>
                        <a:p>
                          <a:pPr algn="ctr"/>
                          <a:r>
                            <a:rPr lang="en-US" dirty="0"/>
                            <a:t>Mum</a:t>
                          </a: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oMath>
                            </m:oMathPara>
                          </a14:m>
                          <a:endParaRPr lang="en-US" dirty="0"/>
                        </a:p>
                      </a:txBody>
                      <a:tcPr/>
                    </a:tc>
                    <a:extLst>
                      <a:ext uri="{0D108BD9-81ED-4DB2-BD59-A6C34878D82A}">
                        <a16:rowId xmlns:a16="http://schemas.microsoft.com/office/drawing/2014/main" val="2942026673"/>
                      </a:ext>
                    </a:extLst>
                  </a:tr>
                  <a:tr h="370840">
                    <a:tc>
                      <a:txBody>
                        <a:bodyPr/>
                        <a:lstStyle/>
                        <a:p>
                          <a:pPr algn="ctr"/>
                          <a:r>
                            <a:rPr lang="en-US" dirty="0"/>
                            <a:t>Mum</a:t>
                          </a:r>
                        </a:p>
                      </a:txBody>
                      <a:tcPr/>
                    </a:tc>
                    <a:tc>
                      <a:txBody>
                        <a:bodyPr/>
                        <a:lstStyle/>
                        <a:p>
                          <a:pPr algn="ctr"/>
                          <a:r>
                            <a:rPr lang="en-US" dirty="0"/>
                            <a:t>Fink</a:t>
                          </a: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5</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a:txBody>
                      <a:tcPr/>
                    </a:tc>
                    <a:extLst>
                      <a:ext uri="{0D108BD9-81ED-4DB2-BD59-A6C34878D82A}">
                        <a16:rowId xmlns:a16="http://schemas.microsoft.com/office/drawing/2014/main" val="1321367748"/>
                      </a:ext>
                    </a:extLst>
                  </a:tr>
                  <a:tr h="370840">
                    <a:tc>
                      <a:txBody>
                        <a:bodyPr/>
                        <a:lstStyle/>
                        <a:p>
                          <a:pPr algn="ctr"/>
                          <a:r>
                            <a:rPr lang="en-US" dirty="0"/>
                            <a:t>Fink</a:t>
                          </a:r>
                        </a:p>
                      </a:txBody>
                      <a:tcPr/>
                    </a:tc>
                    <a:tc>
                      <a:txBody>
                        <a:bodyPr/>
                        <a:lstStyle/>
                        <a:p>
                          <a:pPr algn="ctr"/>
                          <a:r>
                            <a:rPr lang="en-US" dirty="0"/>
                            <a:t>Mum</a:t>
                          </a: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5</m:t>
                                </m:r>
                              </m:oMath>
                            </m:oMathPara>
                          </a14:m>
                          <a:endParaRPr lang="en-US" dirty="0"/>
                        </a:p>
                      </a:txBody>
                      <a:tcPr/>
                    </a:tc>
                    <a:extLst>
                      <a:ext uri="{0D108BD9-81ED-4DB2-BD59-A6C34878D82A}">
                        <a16:rowId xmlns:a16="http://schemas.microsoft.com/office/drawing/2014/main" val="2687834681"/>
                      </a:ext>
                    </a:extLst>
                  </a:tr>
                  <a:tr h="370840">
                    <a:tc>
                      <a:txBody>
                        <a:bodyPr/>
                        <a:lstStyle/>
                        <a:p>
                          <a:pPr algn="ctr"/>
                          <a:r>
                            <a:rPr lang="en-US" dirty="0"/>
                            <a:t>Fink</a:t>
                          </a:r>
                        </a:p>
                      </a:txBody>
                      <a:tcPr/>
                    </a:tc>
                    <a:tc>
                      <a:txBody>
                        <a:bodyPr/>
                        <a:lstStyle/>
                        <a:p>
                          <a:pPr algn="ctr"/>
                          <a:r>
                            <a:rPr lang="en-US" dirty="0"/>
                            <a:t>Fink</a:t>
                          </a: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m:t>
                                </m:r>
                              </m:oMath>
                            </m:oMathPara>
                          </a14:m>
                          <a:endParaRPr lang="en-US" dirty="0"/>
                        </a:p>
                      </a:txBody>
                      <a:tcPr/>
                    </a:tc>
                    <a:extLst>
                      <a:ext uri="{0D108BD9-81ED-4DB2-BD59-A6C34878D82A}">
                        <a16:rowId xmlns:a16="http://schemas.microsoft.com/office/drawing/2014/main" val="249497905"/>
                      </a:ext>
                    </a:extLst>
                  </a:tr>
                </a:tbl>
              </a:graphicData>
            </a:graphic>
          </p:graphicFrame>
        </mc:Choice>
        <mc:Fallback xmlns="">
          <p:graphicFrame>
            <p:nvGraphicFramePr>
              <p:cNvPr id="14" name="Table 13">
                <a:extLst>
                  <a:ext uri="{FF2B5EF4-FFF2-40B4-BE49-F238E27FC236}">
                    <a16:creationId xmlns:a16="http://schemas.microsoft.com/office/drawing/2014/main" id="{049EEE5A-3EF7-531C-DC7E-B93B934D4FDB}"/>
                  </a:ext>
                </a:extLst>
              </p:cNvPr>
              <p:cNvGraphicFramePr>
                <a:graphicFrameLocks noGrp="1"/>
              </p:cNvGraphicFramePr>
              <p:nvPr>
                <p:extLst>
                  <p:ext uri="{D42A27DB-BD31-4B8C-83A1-F6EECF244321}">
                    <p14:modId xmlns:p14="http://schemas.microsoft.com/office/powerpoint/2010/main" val="2149111737"/>
                  </p:ext>
                </p:extLst>
              </p:nvPr>
            </p:nvGraphicFramePr>
            <p:xfrm>
              <a:off x="7515329" y="2095946"/>
              <a:ext cx="4029964" cy="2225040"/>
            </p:xfrm>
            <a:graphic>
              <a:graphicData uri="http://schemas.openxmlformats.org/drawingml/2006/table">
                <a:tbl>
                  <a:tblPr firstRow="1">
                    <a:tableStyleId>{BC89EF96-8CEA-46FF-86C4-4CE0E7609802}</a:tableStyleId>
                  </a:tblPr>
                  <a:tblGrid>
                    <a:gridCol w="1007491">
                      <a:extLst>
                        <a:ext uri="{9D8B030D-6E8A-4147-A177-3AD203B41FA5}">
                          <a16:colId xmlns:a16="http://schemas.microsoft.com/office/drawing/2014/main" val="2718773827"/>
                        </a:ext>
                      </a:extLst>
                    </a:gridCol>
                    <a:gridCol w="1007491">
                      <a:extLst>
                        <a:ext uri="{9D8B030D-6E8A-4147-A177-3AD203B41FA5}">
                          <a16:colId xmlns:a16="http://schemas.microsoft.com/office/drawing/2014/main" val="614538699"/>
                        </a:ext>
                      </a:extLst>
                    </a:gridCol>
                    <a:gridCol w="1007491">
                      <a:extLst>
                        <a:ext uri="{9D8B030D-6E8A-4147-A177-3AD203B41FA5}">
                          <a16:colId xmlns:a16="http://schemas.microsoft.com/office/drawing/2014/main" val="625692872"/>
                        </a:ext>
                      </a:extLst>
                    </a:gridCol>
                    <a:gridCol w="1007491">
                      <a:extLst>
                        <a:ext uri="{9D8B030D-6E8A-4147-A177-3AD203B41FA5}">
                          <a16:colId xmlns:a16="http://schemas.microsoft.com/office/drawing/2014/main" val="2394781165"/>
                        </a:ext>
                      </a:extLst>
                    </a:gridCol>
                  </a:tblGrid>
                  <a:tr h="370840">
                    <a:tc gridSpan="2">
                      <a:txBody>
                        <a:bodyPr/>
                        <a:lstStyle/>
                        <a:p>
                          <a:pPr algn="ctr"/>
                          <a:r>
                            <a:rPr lang="en-US" dirty="0">
                              <a:solidFill>
                                <a:srgbClr val="C00000"/>
                              </a:solidFill>
                            </a:rPr>
                            <a:t>Strategy Profile</a:t>
                          </a:r>
                        </a:p>
                      </a:txBody>
                      <a:tcPr/>
                    </a:tc>
                    <a:tc hMerge="1">
                      <a:txBody>
                        <a:bodyPr/>
                        <a:lstStyle/>
                        <a:p>
                          <a:endParaRPr lang="en-US" dirty="0"/>
                        </a:p>
                      </a:txBody>
                      <a:tcPr/>
                    </a:tc>
                    <a:tc gridSpan="2">
                      <a:txBody>
                        <a:bodyPr/>
                        <a:lstStyle/>
                        <a:p>
                          <a:pPr algn="ctr"/>
                          <a:r>
                            <a:rPr lang="en-US" dirty="0"/>
                            <a:t>Prison Time</a:t>
                          </a:r>
                        </a:p>
                      </a:txBody>
                      <a:tcPr/>
                    </a:tc>
                    <a:tc hMerge="1">
                      <a:txBody>
                        <a:bodyPr/>
                        <a:lstStyle/>
                        <a:p>
                          <a:endParaRPr lang="en-US" dirty="0"/>
                        </a:p>
                      </a:txBody>
                      <a:tcPr/>
                    </a:tc>
                    <a:extLst>
                      <a:ext uri="{0D108BD9-81ED-4DB2-BD59-A6C34878D82A}">
                        <a16:rowId xmlns:a16="http://schemas.microsoft.com/office/drawing/2014/main" val="1343610528"/>
                      </a:ext>
                    </a:extLst>
                  </a:tr>
                  <a:tr h="370840">
                    <a:tc>
                      <a:txBody>
                        <a:bodyPr/>
                        <a:lstStyle/>
                        <a:p>
                          <a:pPr algn="ctr"/>
                          <a:r>
                            <a:rPr lang="en-US" dirty="0"/>
                            <a:t>Player 1</a:t>
                          </a:r>
                        </a:p>
                      </a:txBody>
                      <a:tcPr/>
                    </a:tc>
                    <a:tc>
                      <a:txBody>
                        <a:bodyPr/>
                        <a:lstStyle/>
                        <a:p>
                          <a:pPr algn="ctr"/>
                          <a:r>
                            <a:rPr lang="en-US" dirty="0"/>
                            <a:t>Player 2</a:t>
                          </a:r>
                        </a:p>
                      </a:txBody>
                      <a:tcPr/>
                    </a:tc>
                    <a:tc>
                      <a:txBody>
                        <a:bodyPr/>
                        <a:lstStyle/>
                        <a:p>
                          <a:pPr algn="ctr"/>
                          <a:r>
                            <a:rPr lang="en-US" dirty="0"/>
                            <a:t>Player 1</a:t>
                          </a:r>
                        </a:p>
                      </a:txBody>
                      <a:tcPr/>
                    </a:tc>
                    <a:tc>
                      <a:txBody>
                        <a:bodyPr/>
                        <a:lstStyle/>
                        <a:p>
                          <a:pPr algn="ctr"/>
                          <a:r>
                            <a:rPr lang="en-US" dirty="0"/>
                            <a:t>Player 2</a:t>
                          </a:r>
                        </a:p>
                      </a:txBody>
                      <a:tcPr/>
                    </a:tc>
                    <a:extLst>
                      <a:ext uri="{0D108BD9-81ED-4DB2-BD59-A6C34878D82A}">
                        <a16:rowId xmlns:a16="http://schemas.microsoft.com/office/drawing/2014/main" val="3685746060"/>
                      </a:ext>
                    </a:extLst>
                  </a:tr>
                  <a:tr h="370840">
                    <a:tc>
                      <a:txBody>
                        <a:bodyPr/>
                        <a:lstStyle/>
                        <a:p>
                          <a:pPr algn="ctr"/>
                          <a:r>
                            <a:rPr lang="en-US" dirty="0"/>
                            <a:t>Mum</a:t>
                          </a:r>
                        </a:p>
                      </a:txBody>
                      <a:tcPr/>
                    </a:tc>
                    <a:tc>
                      <a:txBody>
                        <a:bodyPr/>
                        <a:lstStyle/>
                        <a:p>
                          <a:pPr algn="ctr"/>
                          <a:r>
                            <a:rPr lang="en-US" dirty="0"/>
                            <a:t>Mum</a:t>
                          </a:r>
                        </a:p>
                      </a:txBody>
                      <a:tcPr/>
                    </a:tc>
                    <a:tc>
                      <a:txBody>
                        <a:bodyPr/>
                        <a:lstStyle/>
                        <a:p>
                          <a:endParaRPr lang="en-US"/>
                        </a:p>
                      </a:txBody>
                      <a:tcPr>
                        <a:blipFill>
                          <a:blip r:embed="rId6"/>
                          <a:stretch>
                            <a:fillRect l="-200000" t="-206557" r="-101807" b="-326230"/>
                          </a:stretch>
                        </a:blipFill>
                      </a:tcPr>
                    </a:tc>
                    <a:tc>
                      <a:txBody>
                        <a:bodyPr/>
                        <a:lstStyle/>
                        <a:p>
                          <a:endParaRPr lang="en-US"/>
                        </a:p>
                      </a:txBody>
                      <a:tcPr>
                        <a:blipFill>
                          <a:blip r:embed="rId6"/>
                          <a:stretch>
                            <a:fillRect l="-301818" t="-206557" r="-2424" b="-326230"/>
                          </a:stretch>
                        </a:blipFill>
                      </a:tcPr>
                    </a:tc>
                    <a:extLst>
                      <a:ext uri="{0D108BD9-81ED-4DB2-BD59-A6C34878D82A}">
                        <a16:rowId xmlns:a16="http://schemas.microsoft.com/office/drawing/2014/main" val="2942026673"/>
                      </a:ext>
                    </a:extLst>
                  </a:tr>
                  <a:tr h="370840">
                    <a:tc>
                      <a:txBody>
                        <a:bodyPr/>
                        <a:lstStyle/>
                        <a:p>
                          <a:pPr algn="ctr"/>
                          <a:r>
                            <a:rPr lang="en-US" dirty="0"/>
                            <a:t>Mum</a:t>
                          </a:r>
                        </a:p>
                      </a:txBody>
                      <a:tcPr/>
                    </a:tc>
                    <a:tc>
                      <a:txBody>
                        <a:bodyPr/>
                        <a:lstStyle/>
                        <a:p>
                          <a:pPr algn="ctr"/>
                          <a:r>
                            <a:rPr lang="en-US" dirty="0"/>
                            <a:t>Fink</a:t>
                          </a:r>
                        </a:p>
                      </a:txBody>
                      <a:tcPr/>
                    </a:tc>
                    <a:tc>
                      <a:txBody>
                        <a:bodyPr/>
                        <a:lstStyle/>
                        <a:p>
                          <a:endParaRPr lang="en-US"/>
                        </a:p>
                      </a:txBody>
                      <a:tcPr>
                        <a:blipFill>
                          <a:blip r:embed="rId6"/>
                          <a:stretch>
                            <a:fillRect l="-200000" t="-306557" r="-101807" b="-226230"/>
                          </a:stretch>
                        </a:blipFill>
                      </a:tcPr>
                    </a:tc>
                    <a:tc>
                      <a:txBody>
                        <a:bodyPr/>
                        <a:lstStyle/>
                        <a:p>
                          <a:endParaRPr lang="en-US"/>
                        </a:p>
                      </a:txBody>
                      <a:tcPr>
                        <a:blipFill>
                          <a:blip r:embed="rId6"/>
                          <a:stretch>
                            <a:fillRect l="-301818" t="-306557" r="-2424" b="-226230"/>
                          </a:stretch>
                        </a:blipFill>
                      </a:tcPr>
                    </a:tc>
                    <a:extLst>
                      <a:ext uri="{0D108BD9-81ED-4DB2-BD59-A6C34878D82A}">
                        <a16:rowId xmlns:a16="http://schemas.microsoft.com/office/drawing/2014/main" val="1321367748"/>
                      </a:ext>
                    </a:extLst>
                  </a:tr>
                  <a:tr h="370840">
                    <a:tc>
                      <a:txBody>
                        <a:bodyPr/>
                        <a:lstStyle/>
                        <a:p>
                          <a:pPr algn="ctr"/>
                          <a:r>
                            <a:rPr lang="en-US" dirty="0"/>
                            <a:t>Fink</a:t>
                          </a:r>
                        </a:p>
                      </a:txBody>
                      <a:tcPr/>
                    </a:tc>
                    <a:tc>
                      <a:txBody>
                        <a:bodyPr/>
                        <a:lstStyle/>
                        <a:p>
                          <a:pPr algn="ctr"/>
                          <a:r>
                            <a:rPr lang="en-US" dirty="0"/>
                            <a:t>Mum</a:t>
                          </a:r>
                        </a:p>
                      </a:txBody>
                      <a:tcPr/>
                    </a:tc>
                    <a:tc>
                      <a:txBody>
                        <a:bodyPr/>
                        <a:lstStyle/>
                        <a:p>
                          <a:endParaRPr lang="en-US"/>
                        </a:p>
                      </a:txBody>
                      <a:tcPr>
                        <a:blipFill>
                          <a:blip r:embed="rId6"/>
                          <a:stretch>
                            <a:fillRect l="-200000" t="-406557" r="-101807" b="-126230"/>
                          </a:stretch>
                        </a:blipFill>
                      </a:tcPr>
                    </a:tc>
                    <a:tc>
                      <a:txBody>
                        <a:bodyPr/>
                        <a:lstStyle/>
                        <a:p>
                          <a:endParaRPr lang="en-US"/>
                        </a:p>
                      </a:txBody>
                      <a:tcPr>
                        <a:blipFill>
                          <a:blip r:embed="rId6"/>
                          <a:stretch>
                            <a:fillRect l="-301818" t="-406557" r="-2424" b="-126230"/>
                          </a:stretch>
                        </a:blipFill>
                      </a:tcPr>
                    </a:tc>
                    <a:extLst>
                      <a:ext uri="{0D108BD9-81ED-4DB2-BD59-A6C34878D82A}">
                        <a16:rowId xmlns:a16="http://schemas.microsoft.com/office/drawing/2014/main" val="2687834681"/>
                      </a:ext>
                    </a:extLst>
                  </a:tr>
                  <a:tr h="370840">
                    <a:tc>
                      <a:txBody>
                        <a:bodyPr/>
                        <a:lstStyle/>
                        <a:p>
                          <a:pPr algn="ctr"/>
                          <a:r>
                            <a:rPr lang="en-US" dirty="0"/>
                            <a:t>Fink</a:t>
                          </a:r>
                        </a:p>
                      </a:txBody>
                      <a:tcPr/>
                    </a:tc>
                    <a:tc>
                      <a:txBody>
                        <a:bodyPr/>
                        <a:lstStyle/>
                        <a:p>
                          <a:pPr algn="ctr"/>
                          <a:r>
                            <a:rPr lang="en-US" dirty="0"/>
                            <a:t>Fink</a:t>
                          </a:r>
                        </a:p>
                      </a:txBody>
                      <a:tcPr/>
                    </a:tc>
                    <a:tc>
                      <a:txBody>
                        <a:bodyPr/>
                        <a:lstStyle/>
                        <a:p>
                          <a:endParaRPr lang="en-US"/>
                        </a:p>
                      </a:txBody>
                      <a:tcPr>
                        <a:blipFill>
                          <a:blip r:embed="rId6"/>
                          <a:stretch>
                            <a:fillRect l="-200000" t="-506557" r="-101807" b="-26230"/>
                          </a:stretch>
                        </a:blipFill>
                      </a:tcPr>
                    </a:tc>
                    <a:tc>
                      <a:txBody>
                        <a:bodyPr/>
                        <a:lstStyle/>
                        <a:p>
                          <a:endParaRPr lang="en-US"/>
                        </a:p>
                      </a:txBody>
                      <a:tcPr>
                        <a:blipFill>
                          <a:blip r:embed="rId6"/>
                          <a:stretch>
                            <a:fillRect l="-301818" t="-506557" r="-2424" b="-26230"/>
                          </a:stretch>
                        </a:blipFill>
                      </a:tcPr>
                    </a:tc>
                    <a:extLst>
                      <a:ext uri="{0D108BD9-81ED-4DB2-BD59-A6C34878D82A}">
                        <a16:rowId xmlns:a16="http://schemas.microsoft.com/office/drawing/2014/main" val="249497905"/>
                      </a:ext>
                    </a:extLst>
                  </a:tr>
                </a:tbl>
              </a:graphicData>
            </a:graphic>
          </p:graphicFrame>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9D3D7E5-BE79-4418-5BFD-81FB32931B4A}"/>
                  </a:ext>
                </a:extLst>
              </p:cNvPr>
              <p:cNvSpPr txBox="1"/>
              <p:nvPr/>
            </p:nvSpPr>
            <p:spPr>
              <a:xfrm>
                <a:off x="2887977" y="3641571"/>
                <a:ext cx="2614947"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e>
                      </m:d>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e>
                      </m:d>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15" name="TextBox 14">
                <a:extLst>
                  <a:ext uri="{FF2B5EF4-FFF2-40B4-BE49-F238E27FC236}">
                    <a16:creationId xmlns:a16="http://schemas.microsoft.com/office/drawing/2014/main" id="{D9D3D7E5-BE79-4418-5BFD-81FB32931B4A}"/>
                  </a:ext>
                </a:extLst>
              </p:cNvPr>
              <p:cNvSpPr txBox="1">
                <a:spLocks noRot="1" noChangeAspect="1" noMove="1" noResize="1" noEditPoints="1" noAdjustHandles="1" noChangeArrowheads="1" noChangeShapeType="1" noTextEdit="1"/>
              </p:cNvSpPr>
              <p:nvPr/>
            </p:nvSpPr>
            <p:spPr>
              <a:xfrm>
                <a:off x="2887977" y="3641571"/>
                <a:ext cx="2614947" cy="276999"/>
              </a:xfrm>
              <a:prstGeom prst="rect">
                <a:avLst/>
              </a:prstGeom>
              <a:blipFill>
                <a:blip r:embed="rId7"/>
                <a:stretch>
                  <a:fillRect r="-69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060B730-3833-727A-3F2D-E47D0DCC8971}"/>
                  </a:ext>
                </a:extLst>
              </p:cNvPr>
              <p:cNvSpPr txBox="1"/>
              <p:nvPr/>
            </p:nvSpPr>
            <p:spPr>
              <a:xfrm>
                <a:off x="2887976" y="4113538"/>
                <a:ext cx="2667653"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e>
                      </m:d>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m:t>
                          </m:r>
                        </m:e>
                      </m:d>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16" name="TextBox 15">
                <a:extLst>
                  <a:ext uri="{FF2B5EF4-FFF2-40B4-BE49-F238E27FC236}">
                    <a16:creationId xmlns:a16="http://schemas.microsoft.com/office/drawing/2014/main" id="{2060B730-3833-727A-3F2D-E47D0DCC8971}"/>
                  </a:ext>
                </a:extLst>
              </p:cNvPr>
              <p:cNvSpPr txBox="1">
                <a:spLocks noRot="1" noChangeAspect="1" noMove="1" noResize="1" noEditPoints="1" noAdjustHandles="1" noChangeArrowheads="1" noChangeShapeType="1" noTextEdit="1"/>
              </p:cNvSpPr>
              <p:nvPr/>
            </p:nvSpPr>
            <p:spPr>
              <a:xfrm>
                <a:off x="2887976" y="4113538"/>
                <a:ext cx="2667653" cy="276999"/>
              </a:xfrm>
              <a:prstGeom prst="rect">
                <a:avLst/>
              </a:prstGeom>
              <a:blipFill>
                <a:blip r:embed="rId8"/>
                <a:stretch>
                  <a:fillRect l="-915" r="-2059"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87EA675-D8D4-E2B6-F378-B026A79DE1DC}"/>
                  </a:ext>
                </a:extLst>
              </p:cNvPr>
              <p:cNvSpPr txBox="1"/>
              <p:nvPr/>
            </p:nvSpPr>
            <p:spPr>
              <a:xfrm>
                <a:off x="2887976" y="4591390"/>
                <a:ext cx="2720360"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m:t>
                          </m:r>
                        </m:e>
                      </m:d>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e>
                      </m:d>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17" name="TextBox 16">
                <a:extLst>
                  <a:ext uri="{FF2B5EF4-FFF2-40B4-BE49-F238E27FC236}">
                    <a16:creationId xmlns:a16="http://schemas.microsoft.com/office/drawing/2014/main" id="{587EA675-D8D4-E2B6-F378-B026A79DE1DC}"/>
                  </a:ext>
                </a:extLst>
              </p:cNvPr>
              <p:cNvSpPr txBox="1">
                <a:spLocks noRot="1" noChangeAspect="1" noMove="1" noResize="1" noEditPoints="1" noAdjustHandles="1" noChangeArrowheads="1" noChangeShapeType="1" noTextEdit="1"/>
              </p:cNvSpPr>
              <p:nvPr/>
            </p:nvSpPr>
            <p:spPr>
              <a:xfrm>
                <a:off x="2887976" y="4591390"/>
                <a:ext cx="2720360" cy="276999"/>
              </a:xfrm>
              <a:prstGeom prst="rect">
                <a:avLst/>
              </a:prstGeom>
              <a:blipFill>
                <a:blip r:embed="rId9"/>
                <a:stretch>
                  <a:fillRect r="-673" b="-13043"/>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F8AC2CF9-E7CA-F276-9524-3A200872A229}"/>
              </a:ext>
            </a:extLst>
          </p:cNvPr>
          <p:cNvGrpSpPr/>
          <p:nvPr/>
        </p:nvGrpSpPr>
        <p:grpSpPr>
          <a:xfrm>
            <a:off x="9814560" y="2825987"/>
            <a:ext cx="1394460" cy="382479"/>
            <a:chOff x="9814560" y="2825987"/>
            <a:chExt cx="1394460" cy="382479"/>
          </a:xfrm>
        </p:grpSpPr>
        <p:sp>
          <p:nvSpPr>
            <p:cNvPr id="18" name="Oval 17">
              <a:extLst>
                <a:ext uri="{FF2B5EF4-FFF2-40B4-BE49-F238E27FC236}">
                  <a16:creationId xmlns:a16="http://schemas.microsoft.com/office/drawing/2014/main" id="{BA345553-867A-C9EA-737E-49F7FC46B3BC}"/>
                </a:ext>
              </a:extLst>
            </p:cNvPr>
            <p:cNvSpPr/>
            <p:nvPr/>
          </p:nvSpPr>
          <p:spPr>
            <a:xfrm>
              <a:off x="9814560" y="2842706"/>
              <a:ext cx="365760" cy="365760"/>
            </a:xfrm>
            <a:prstGeom prst="ellipse">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Oval 18">
              <a:extLst>
                <a:ext uri="{FF2B5EF4-FFF2-40B4-BE49-F238E27FC236}">
                  <a16:creationId xmlns:a16="http://schemas.microsoft.com/office/drawing/2014/main" id="{806DD781-6D7E-DFB1-08CF-FDF77B1B6EC9}"/>
                </a:ext>
              </a:extLst>
            </p:cNvPr>
            <p:cNvSpPr/>
            <p:nvPr/>
          </p:nvSpPr>
          <p:spPr>
            <a:xfrm>
              <a:off x="10843260" y="2825987"/>
              <a:ext cx="365760" cy="365760"/>
            </a:xfrm>
            <a:prstGeom prst="ellipse">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grpSp>
        <p:nvGrpSpPr>
          <p:cNvPr id="26" name="Group 25">
            <a:extLst>
              <a:ext uri="{FF2B5EF4-FFF2-40B4-BE49-F238E27FC236}">
                <a16:creationId xmlns:a16="http://schemas.microsoft.com/office/drawing/2014/main" id="{22DFE294-0853-F8FA-7AE3-F54E7071F576}"/>
              </a:ext>
            </a:extLst>
          </p:cNvPr>
          <p:cNvGrpSpPr/>
          <p:nvPr/>
        </p:nvGrpSpPr>
        <p:grpSpPr>
          <a:xfrm>
            <a:off x="9814560" y="3930658"/>
            <a:ext cx="1394460" cy="382479"/>
            <a:chOff x="9814560" y="3930658"/>
            <a:chExt cx="1394460" cy="382479"/>
          </a:xfrm>
        </p:grpSpPr>
        <p:sp>
          <p:nvSpPr>
            <p:cNvPr id="20" name="Oval 19">
              <a:extLst>
                <a:ext uri="{FF2B5EF4-FFF2-40B4-BE49-F238E27FC236}">
                  <a16:creationId xmlns:a16="http://schemas.microsoft.com/office/drawing/2014/main" id="{502111EA-2471-37A6-2DA2-7C6FDEE081FE}"/>
                </a:ext>
              </a:extLst>
            </p:cNvPr>
            <p:cNvSpPr/>
            <p:nvPr/>
          </p:nvSpPr>
          <p:spPr>
            <a:xfrm>
              <a:off x="9814560" y="3947377"/>
              <a:ext cx="365760" cy="365760"/>
            </a:xfrm>
            <a:prstGeom prst="ellipse">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1" name="Oval 20">
              <a:extLst>
                <a:ext uri="{FF2B5EF4-FFF2-40B4-BE49-F238E27FC236}">
                  <a16:creationId xmlns:a16="http://schemas.microsoft.com/office/drawing/2014/main" id="{9B4601E4-9CFE-9302-03B4-9AB06FDC78B3}"/>
                </a:ext>
              </a:extLst>
            </p:cNvPr>
            <p:cNvSpPr/>
            <p:nvPr/>
          </p:nvSpPr>
          <p:spPr>
            <a:xfrm>
              <a:off x="10843260" y="3930658"/>
              <a:ext cx="365760" cy="365760"/>
            </a:xfrm>
            <a:prstGeom prst="ellipse">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grpSp>
        <p:nvGrpSpPr>
          <p:cNvPr id="24" name="Group 23">
            <a:extLst>
              <a:ext uri="{FF2B5EF4-FFF2-40B4-BE49-F238E27FC236}">
                <a16:creationId xmlns:a16="http://schemas.microsoft.com/office/drawing/2014/main" id="{595A4BEE-F30C-18C5-A91B-062D8CC56610}"/>
              </a:ext>
            </a:extLst>
          </p:cNvPr>
          <p:cNvGrpSpPr/>
          <p:nvPr/>
        </p:nvGrpSpPr>
        <p:grpSpPr>
          <a:xfrm>
            <a:off x="9814560" y="3208466"/>
            <a:ext cx="1394460" cy="729671"/>
            <a:chOff x="9814560" y="3208466"/>
            <a:chExt cx="1394460" cy="729671"/>
          </a:xfrm>
        </p:grpSpPr>
        <p:sp>
          <p:nvSpPr>
            <p:cNvPr id="22" name="Oval 21">
              <a:extLst>
                <a:ext uri="{FF2B5EF4-FFF2-40B4-BE49-F238E27FC236}">
                  <a16:creationId xmlns:a16="http://schemas.microsoft.com/office/drawing/2014/main" id="{9BEB6FAB-7EB6-2E69-B579-082824B464C9}"/>
                </a:ext>
              </a:extLst>
            </p:cNvPr>
            <p:cNvSpPr/>
            <p:nvPr/>
          </p:nvSpPr>
          <p:spPr>
            <a:xfrm>
              <a:off x="9814560" y="3208466"/>
              <a:ext cx="365760" cy="365760"/>
            </a:xfrm>
            <a:prstGeom prst="ellipse">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3" name="Oval 22">
              <a:extLst>
                <a:ext uri="{FF2B5EF4-FFF2-40B4-BE49-F238E27FC236}">
                  <a16:creationId xmlns:a16="http://schemas.microsoft.com/office/drawing/2014/main" id="{6CB85F96-A3A9-C344-9CEC-CD4C2085EECA}"/>
                </a:ext>
              </a:extLst>
            </p:cNvPr>
            <p:cNvSpPr/>
            <p:nvPr/>
          </p:nvSpPr>
          <p:spPr>
            <a:xfrm>
              <a:off x="10843260" y="3572377"/>
              <a:ext cx="365760" cy="365760"/>
            </a:xfrm>
            <a:prstGeom prst="ellipse">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grpSp>
        <p:nvGrpSpPr>
          <p:cNvPr id="27" name="Group 26">
            <a:extLst>
              <a:ext uri="{FF2B5EF4-FFF2-40B4-BE49-F238E27FC236}">
                <a16:creationId xmlns:a16="http://schemas.microsoft.com/office/drawing/2014/main" id="{8DD8CCEF-CEB3-854C-1C5B-8FE6C22440CC}"/>
              </a:ext>
            </a:extLst>
          </p:cNvPr>
          <p:cNvGrpSpPr/>
          <p:nvPr/>
        </p:nvGrpSpPr>
        <p:grpSpPr>
          <a:xfrm>
            <a:off x="9814560" y="3215857"/>
            <a:ext cx="1394460" cy="731520"/>
            <a:chOff x="9814560" y="2842706"/>
            <a:chExt cx="1394460" cy="731520"/>
          </a:xfrm>
        </p:grpSpPr>
        <p:sp>
          <p:nvSpPr>
            <p:cNvPr id="28" name="Oval 27">
              <a:extLst>
                <a:ext uri="{FF2B5EF4-FFF2-40B4-BE49-F238E27FC236}">
                  <a16:creationId xmlns:a16="http://schemas.microsoft.com/office/drawing/2014/main" id="{533FFB72-F6B1-E766-CE8F-20829040BD0A}"/>
                </a:ext>
              </a:extLst>
            </p:cNvPr>
            <p:cNvSpPr/>
            <p:nvPr/>
          </p:nvSpPr>
          <p:spPr>
            <a:xfrm>
              <a:off x="9814560" y="3208466"/>
              <a:ext cx="365760" cy="365760"/>
            </a:xfrm>
            <a:prstGeom prst="ellipse">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9" name="Oval 28">
              <a:extLst>
                <a:ext uri="{FF2B5EF4-FFF2-40B4-BE49-F238E27FC236}">
                  <a16:creationId xmlns:a16="http://schemas.microsoft.com/office/drawing/2014/main" id="{C18DE5E1-D9E8-26CD-E61C-638483178378}"/>
                </a:ext>
              </a:extLst>
            </p:cNvPr>
            <p:cNvSpPr/>
            <p:nvPr/>
          </p:nvSpPr>
          <p:spPr>
            <a:xfrm>
              <a:off x="10843260" y="2842706"/>
              <a:ext cx="365760" cy="365760"/>
            </a:xfrm>
            <a:prstGeom prst="ellipse">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32" name="Rectangle 31">
            <a:extLst>
              <a:ext uri="{FF2B5EF4-FFF2-40B4-BE49-F238E27FC236}">
                <a16:creationId xmlns:a16="http://schemas.microsoft.com/office/drawing/2014/main" id="{78D49254-838E-6540-725C-901D8564820C}"/>
              </a:ext>
            </a:extLst>
          </p:cNvPr>
          <p:cNvSpPr/>
          <p:nvPr/>
        </p:nvSpPr>
        <p:spPr>
          <a:xfrm>
            <a:off x="2887976" y="3641571"/>
            <a:ext cx="2720360" cy="3058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3" name="Rectangle 32">
            <a:extLst>
              <a:ext uri="{FF2B5EF4-FFF2-40B4-BE49-F238E27FC236}">
                <a16:creationId xmlns:a16="http://schemas.microsoft.com/office/drawing/2014/main" id="{73BEBCF8-E850-60DE-ED82-B4DC2CDC2CB8}"/>
              </a:ext>
            </a:extLst>
          </p:cNvPr>
          <p:cNvSpPr/>
          <p:nvPr/>
        </p:nvSpPr>
        <p:spPr>
          <a:xfrm>
            <a:off x="2904029" y="4084731"/>
            <a:ext cx="2720360" cy="3058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4" name="Rectangle 33">
            <a:extLst>
              <a:ext uri="{FF2B5EF4-FFF2-40B4-BE49-F238E27FC236}">
                <a16:creationId xmlns:a16="http://schemas.microsoft.com/office/drawing/2014/main" id="{CAE5D32A-CAB2-D67B-C085-AFBD5B047971}"/>
              </a:ext>
            </a:extLst>
          </p:cNvPr>
          <p:cNvSpPr/>
          <p:nvPr/>
        </p:nvSpPr>
        <p:spPr>
          <a:xfrm>
            <a:off x="2935363" y="4574580"/>
            <a:ext cx="2720360" cy="3058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6" name="Rectangle 35">
            <a:extLst>
              <a:ext uri="{FF2B5EF4-FFF2-40B4-BE49-F238E27FC236}">
                <a16:creationId xmlns:a16="http://schemas.microsoft.com/office/drawing/2014/main" id="{41BA3E63-8C6B-7ABA-2BF2-7E641A76A8F9}"/>
              </a:ext>
            </a:extLst>
          </p:cNvPr>
          <p:cNvSpPr/>
          <p:nvPr/>
        </p:nvSpPr>
        <p:spPr>
          <a:xfrm>
            <a:off x="2904029" y="3159383"/>
            <a:ext cx="2720360" cy="3058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8EF5EF8-C8FC-1284-2B5B-A1A26E94A50C}"/>
                  </a:ext>
                </a:extLst>
              </p:cNvPr>
              <p:cNvSpPr txBox="1"/>
              <p:nvPr/>
            </p:nvSpPr>
            <p:spPr>
              <a:xfrm>
                <a:off x="7406856" y="4645459"/>
                <a:ext cx="11266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IN"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2</m:t>
                    </m:r>
                  </m:oMath>
                </a14:m>
                <a:r>
                  <a:rPr kumimoji="0" lang="en-IN" sz="1800" b="0" i="0" u="none" strike="noStrike" kern="1200" cap="none" spc="0" normalizeH="0" baseline="0" noProof="0" dirty="0">
                    <a:ln>
                      <a:noFill/>
                    </a:ln>
                    <a:solidFill>
                      <a:prstClr val="black"/>
                    </a:solidFill>
                    <a:effectLst/>
                    <a:uLnTx/>
                    <a:uFillTx/>
                    <a:latin typeface="Aptos" panose="02110004020202020204"/>
                    <a:ea typeface="+mn-ea"/>
                    <a:cs typeface="+mn-cs"/>
                  </a:rPr>
                  <a:t> players</a:t>
                </a:r>
              </a:p>
            </p:txBody>
          </p:sp>
        </mc:Choice>
        <mc:Fallback xmlns="">
          <p:sp>
            <p:nvSpPr>
              <p:cNvPr id="3" name="TextBox 2">
                <a:extLst>
                  <a:ext uri="{FF2B5EF4-FFF2-40B4-BE49-F238E27FC236}">
                    <a16:creationId xmlns:a16="http://schemas.microsoft.com/office/drawing/2014/main" id="{88EF5EF8-C8FC-1284-2B5B-A1A26E94A50C}"/>
                  </a:ext>
                </a:extLst>
              </p:cNvPr>
              <p:cNvSpPr txBox="1">
                <a:spLocks noRot="1" noChangeAspect="1" noMove="1" noResize="1" noEditPoints="1" noAdjustHandles="1" noChangeArrowheads="1" noChangeShapeType="1" noTextEdit="1"/>
              </p:cNvSpPr>
              <p:nvPr/>
            </p:nvSpPr>
            <p:spPr>
              <a:xfrm>
                <a:off x="7406856" y="4645459"/>
                <a:ext cx="1126647" cy="369332"/>
              </a:xfrm>
              <a:prstGeom prst="rect">
                <a:avLst/>
              </a:prstGeom>
              <a:blipFill>
                <a:blip r:embed="rId10"/>
                <a:stretch>
                  <a:fillRect t="-6557" r="-1081"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59DD3A4-CA6E-1652-D2D5-D6A47C950C96}"/>
                  </a:ext>
                </a:extLst>
              </p:cNvPr>
              <p:cNvSpPr txBox="1"/>
              <p:nvPr/>
            </p:nvSpPr>
            <p:spPr>
              <a:xfrm>
                <a:off x="8865198" y="4676732"/>
                <a:ext cx="23846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IN"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2</m:t>
                    </m:r>
                  </m:oMath>
                </a14:m>
                <a:r>
                  <a:rPr kumimoji="0" lang="en-IN" sz="1800" b="0" i="0" u="none" strike="noStrike" kern="1200" cap="none" spc="0" normalizeH="0" baseline="0" noProof="0" dirty="0">
                    <a:ln>
                      <a:noFill/>
                    </a:ln>
                    <a:solidFill>
                      <a:prstClr val="black"/>
                    </a:solidFill>
                    <a:effectLst/>
                    <a:uLnTx/>
                    <a:uFillTx/>
                    <a:latin typeface="Aptos" panose="02110004020202020204"/>
                    <a:ea typeface="+mn-ea"/>
                    <a:cs typeface="+mn-cs"/>
                  </a:rPr>
                  <a:t> pure strategies each</a:t>
                </a:r>
              </a:p>
            </p:txBody>
          </p:sp>
        </mc:Choice>
        <mc:Fallback xmlns="">
          <p:sp>
            <p:nvSpPr>
              <p:cNvPr id="4" name="TextBox 3">
                <a:extLst>
                  <a:ext uri="{FF2B5EF4-FFF2-40B4-BE49-F238E27FC236}">
                    <a16:creationId xmlns:a16="http://schemas.microsoft.com/office/drawing/2014/main" id="{F59DD3A4-CA6E-1652-D2D5-D6A47C950C96}"/>
                  </a:ext>
                </a:extLst>
              </p:cNvPr>
              <p:cNvSpPr txBox="1">
                <a:spLocks noRot="1" noChangeAspect="1" noMove="1" noResize="1" noEditPoints="1" noAdjustHandles="1" noChangeArrowheads="1" noChangeShapeType="1" noTextEdit="1"/>
              </p:cNvSpPr>
              <p:nvPr/>
            </p:nvSpPr>
            <p:spPr>
              <a:xfrm>
                <a:off x="8865198" y="4676732"/>
                <a:ext cx="2384611" cy="369332"/>
              </a:xfrm>
              <a:prstGeom prst="rect">
                <a:avLst/>
              </a:prstGeom>
              <a:blipFill>
                <a:blip r:embed="rId11"/>
                <a:stretch>
                  <a:fillRect t="-6557" r="-1279"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21D880D-8DA8-B141-7D3B-2FF5BECC9975}"/>
                  </a:ext>
                </a:extLst>
              </p:cNvPr>
              <p:cNvSpPr txBox="1"/>
              <p:nvPr/>
            </p:nvSpPr>
            <p:spPr>
              <a:xfrm>
                <a:off x="8316556" y="5150699"/>
                <a:ext cx="252984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e>
                      <m:sup>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p>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oMath>
                </a14:m>
                <a:r>
                  <a:rPr kumimoji="0" lang="en-IN"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en-IN" sz="1800" b="0" i="0" u="none" strike="noStrike" kern="1200" cap="none" spc="0" normalizeH="0" baseline="0" noProof="0" dirty="0">
                    <a:ln>
                      <a:noFill/>
                    </a:ln>
                    <a:solidFill>
                      <a:srgbClr val="C00000"/>
                    </a:solidFill>
                    <a:effectLst/>
                    <a:uLnTx/>
                    <a:uFillTx/>
                    <a:latin typeface="Aptos" panose="02110004020202020204"/>
                    <a:ea typeface="+mn-ea"/>
                    <a:cs typeface="+mn-cs"/>
                  </a:rPr>
                  <a:t>strategy profiles</a:t>
                </a:r>
              </a:p>
            </p:txBody>
          </p:sp>
        </mc:Choice>
        <mc:Fallback xmlns="">
          <p:sp>
            <p:nvSpPr>
              <p:cNvPr id="6" name="TextBox 5">
                <a:extLst>
                  <a:ext uri="{FF2B5EF4-FFF2-40B4-BE49-F238E27FC236}">
                    <a16:creationId xmlns:a16="http://schemas.microsoft.com/office/drawing/2014/main" id="{121D880D-8DA8-B141-7D3B-2FF5BECC9975}"/>
                  </a:ext>
                </a:extLst>
              </p:cNvPr>
              <p:cNvSpPr txBox="1">
                <a:spLocks noRot="1" noChangeAspect="1" noMove="1" noResize="1" noEditPoints="1" noAdjustHandles="1" noChangeArrowheads="1" noChangeShapeType="1" noTextEdit="1"/>
              </p:cNvSpPr>
              <p:nvPr/>
            </p:nvSpPr>
            <p:spPr>
              <a:xfrm>
                <a:off x="8316556" y="5150699"/>
                <a:ext cx="2529841" cy="369332"/>
              </a:xfrm>
              <a:prstGeom prst="rect">
                <a:avLst/>
              </a:prstGeom>
              <a:blipFill>
                <a:blip r:embed="rId12"/>
                <a:stretch>
                  <a:fillRect t="-8197" b="-26230"/>
                </a:stretch>
              </a:blipFill>
            </p:spPr>
            <p:txBody>
              <a:bodyPr/>
              <a:lstStyle/>
              <a:p>
                <a:r>
                  <a:rPr lang="en-US">
                    <a:noFill/>
                  </a:rPr>
                  <a:t> </a:t>
                </a:r>
              </a:p>
            </p:txBody>
          </p:sp>
        </mc:Fallback>
      </mc:AlternateContent>
      <p:sp>
        <p:nvSpPr>
          <p:cNvPr id="37" name="Arrow: Right 36">
            <a:extLst>
              <a:ext uri="{FF2B5EF4-FFF2-40B4-BE49-F238E27FC236}">
                <a16:creationId xmlns:a16="http://schemas.microsoft.com/office/drawing/2014/main" id="{B350E6B5-E1AD-3479-84E9-39D298F60F3E}"/>
              </a:ext>
            </a:extLst>
          </p:cNvPr>
          <p:cNvSpPr/>
          <p:nvPr/>
        </p:nvSpPr>
        <p:spPr>
          <a:xfrm>
            <a:off x="7761642" y="5236753"/>
            <a:ext cx="484094" cy="197223"/>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2FCEFAC-B734-21FE-32EF-BE30C099299C}"/>
                  </a:ext>
                </a:extLst>
              </p:cNvPr>
              <p:cNvSpPr txBox="1"/>
              <p:nvPr/>
            </p:nvSpPr>
            <p:spPr>
              <a:xfrm>
                <a:off x="8316556" y="5609029"/>
                <a:ext cx="346306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oMath>
                </a14:m>
                <a:r>
                  <a:rPr kumimoji="0" lang="en-IN"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en-IN" sz="1800" b="0" i="0" u="none" strike="noStrike" kern="1200" cap="none" spc="0" normalizeH="0" baseline="0" noProof="0" dirty="0">
                    <a:ln>
                      <a:noFill/>
                    </a:ln>
                    <a:solidFill>
                      <a:srgbClr val="0070C0"/>
                    </a:solidFill>
                    <a:effectLst/>
                    <a:uLnTx/>
                    <a:uFillTx/>
                    <a:latin typeface="Aptos" panose="02110004020202020204"/>
                    <a:ea typeface="+mn-ea"/>
                    <a:cs typeface="+mn-cs"/>
                  </a:rPr>
                  <a:t>payoff vectors </a:t>
                </a:r>
                <a:r>
                  <a:rPr kumimoji="0" lang="en-IN" sz="1800" b="0" i="0" u="none" strike="noStrike" kern="1200" cap="none" spc="0" normalizeH="0" baseline="0" noProof="0" dirty="0">
                    <a:ln>
                      <a:noFill/>
                    </a:ln>
                    <a:solidFill>
                      <a:prstClr val="black"/>
                    </a:solidFill>
                    <a:effectLst/>
                    <a:uLnTx/>
                    <a:uFillTx/>
                    <a:latin typeface="Aptos" panose="02110004020202020204"/>
                    <a:ea typeface="+mn-ea"/>
                    <a:cs typeface="+mn-cs"/>
                  </a:rPr>
                  <a:t>(pair of payoffs)</a:t>
                </a:r>
              </a:p>
            </p:txBody>
          </p:sp>
        </mc:Choice>
        <mc:Fallback xmlns="">
          <p:sp>
            <p:nvSpPr>
              <p:cNvPr id="38" name="TextBox 37">
                <a:extLst>
                  <a:ext uri="{FF2B5EF4-FFF2-40B4-BE49-F238E27FC236}">
                    <a16:creationId xmlns:a16="http://schemas.microsoft.com/office/drawing/2014/main" id="{12FCEFAC-B734-21FE-32EF-BE30C099299C}"/>
                  </a:ext>
                </a:extLst>
              </p:cNvPr>
              <p:cNvSpPr txBox="1">
                <a:spLocks noRot="1" noChangeAspect="1" noMove="1" noResize="1" noEditPoints="1" noAdjustHandles="1" noChangeArrowheads="1" noChangeShapeType="1" noTextEdit="1"/>
              </p:cNvSpPr>
              <p:nvPr/>
            </p:nvSpPr>
            <p:spPr>
              <a:xfrm>
                <a:off x="8316556" y="5609029"/>
                <a:ext cx="3463068" cy="369332"/>
              </a:xfrm>
              <a:prstGeom prst="rect">
                <a:avLst/>
              </a:prstGeom>
              <a:blipFill>
                <a:blip r:embed="rId13"/>
                <a:stretch>
                  <a:fillRect t="-6557" b="-26230"/>
                </a:stretch>
              </a:blipFill>
            </p:spPr>
            <p:txBody>
              <a:bodyPr/>
              <a:lstStyle/>
              <a:p>
                <a:r>
                  <a:rPr lang="en-US">
                    <a:noFill/>
                  </a:rPr>
                  <a:t> </a:t>
                </a:r>
              </a:p>
            </p:txBody>
          </p:sp>
        </mc:Fallback>
      </mc:AlternateContent>
      <p:sp>
        <p:nvSpPr>
          <p:cNvPr id="39" name="Arrow: Right 38">
            <a:extLst>
              <a:ext uri="{FF2B5EF4-FFF2-40B4-BE49-F238E27FC236}">
                <a16:creationId xmlns:a16="http://schemas.microsoft.com/office/drawing/2014/main" id="{F7C09A7D-B9CC-4F51-8DB4-64D4AF21D16A}"/>
              </a:ext>
            </a:extLst>
          </p:cNvPr>
          <p:cNvSpPr/>
          <p:nvPr/>
        </p:nvSpPr>
        <p:spPr>
          <a:xfrm>
            <a:off x="7761642" y="5695083"/>
            <a:ext cx="484094" cy="197223"/>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250AD8B3-71B6-8D2F-3BE2-816488A3E63E}"/>
                  </a:ext>
                </a:extLst>
              </p:cNvPr>
              <p:cNvSpPr txBox="1"/>
              <p:nvPr/>
            </p:nvSpPr>
            <p:spPr>
              <a:xfrm>
                <a:off x="8316556" y="6102192"/>
                <a:ext cx="20735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8</m:t>
                    </m:r>
                  </m:oMath>
                </a14:m>
                <a:r>
                  <a:rPr kumimoji="0" lang="en-IN" sz="1800" b="0" i="0" u="none" strike="noStrike" kern="1200" cap="none" spc="0" normalizeH="0" baseline="0" noProof="0" dirty="0">
                    <a:ln>
                      <a:noFill/>
                    </a:ln>
                    <a:solidFill>
                      <a:prstClr val="black"/>
                    </a:solidFill>
                    <a:effectLst/>
                    <a:uLnTx/>
                    <a:uFillTx/>
                    <a:latin typeface="Aptos" panose="02110004020202020204"/>
                    <a:ea typeface="+mn-ea"/>
                    <a:cs typeface="+mn-cs"/>
                  </a:rPr>
                  <a:t> discrete </a:t>
                </a:r>
                <a:r>
                  <a:rPr kumimoji="0" lang="en-IN" sz="1800" b="0" i="0" u="none" strike="noStrike" kern="1200" cap="none" spc="0" normalizeH="0" baseline="0" noProof="0" dirty="0">
                    <a:ln>
                      <a:noFill/>
                    </a:ln>
                    <a:solidFill>
                      <a:srgbClr val="0070C0"/>
                    </a:solidFill>
                    <a:effectLst/>
                    <a:uLnTx/>
                    <a:uFillTx/>
                    <a:latin typeface="Aptos" panose="02110004020202020204"/>
                    <a:ea typeface="+mn-ea"/>
                    <a:cs typeface="+mn-cs"/>
                  </a:rPr>
                  <a:t>payoffs</a:t>
                </a:r>
              </a:p>
            </p:txBody>
          </p:sp>
        </mc:Choice>
        <mc:Fallback xmlns="">
          <p:sp>
            <p:nvSpPr>
              <p:cNvPr id="40" name="TextBox 39">
                <a:extLst>
                  <a:ext uri="{FF2B5EF4-FFF2-40B4-BE49-F238E27FC236}">
                    <a16:creationId xmlns:a16="http://schemas.microsoft.com/office/drawing/2014/main" id="{250AD8B3-71B6-8D2F-3BE2-816488A3E63E}"/>
                  </a:ext>
                </a:extLst>
              </p:cNvPr>
              <p:cNvSpPr txBox="1">
                <a:spLocks noRot="1" noChangeAspect="1" noMove="1" noResize="1" noEditPoints="1" noAdjustHandles="1" noChangeArrowheads="1" noChangeShapeType="1" noTextEdit="1"/>
              </p:cNvSpPr>
              <p:nvPr/>
            </p:nvSpPr>
            <p:spPr>
              <a:xfrm>
                <a:off x="8316556" y="6102192"/>
                <a:ext cx="2073538" cy="369332"/>
              </a:xfrm>
              <a:prstGeom prst="rect">
                <a:avLst/>
              </a:prstGeom>
              <a:blipFill>
                <a:blip r:embed="rId14"/>
                <a:stretch>
                  <a:fillRect t="-6557" b="-26230"/>
                </a:stretch>
              </a:blipFill>
            </p:spPr>
            <p:txBody>
              <a:bodyPr/>
              <a:lstStyle/>
              <a:p>
                <a:r>
                  <a:rPr lang="en-US">
                    <a:noFill/>
                  </a:rPr>
                  <a:t> </a:t>
                </a:r>
              </a:p>
            </p:txBody>
          </p:sp>
        </mc:Fallback>
      </mc:AlternateContent>
      <p:sp>
        <p:nvSpPr>
          <p:cNvPr id="41" name="Arrow: Right 40">
            <a:extLst>
              <a:ext uri="{FF2B5EF4-FFF2-40B4-BE49-F238E27FC236}">
                <a16:creationId xmlns:a16="http://schemas.microsoft.com/office/drawing/2014/main" id="{DD31CC2C-E08F-5EA0-DC01-DF526BE05D60}"/>
              </a:ext>
            </a:extLst>
          </p:cNvPr>
          <p:cNvSpPr/>
          <p:nvPr/>
        </p:nvSpPr>
        <p:spPr>
          <a:xfrm>
            <a:off x="7761642" y="6188246"/>
            <a:ext cx="484094" cy="197223"/>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2" name="TextBox 41">
            <a:extLst>
              <a:ext uri="{FF2B5EF4-FFF2-40B4-BE49-F238E27FC236}">
                <a16:creationId xmlns:a16="http://schemas.microsoft.com/office/drawing/2014/main" id="{D7074144-84F2-DA01-0664-1A1377FB9ACD}"/>
              </a:ext>
            </a:extLst>
          </p:cNvPr>
          <p:cNvSpPr txBox="1"/>
          <p:nvPr/>
        </p:nvSpPr>
        <p:spPr>
          <a:xfrm>
            <a:off x="5207371" y="1967371"/>
            <a:ext cx="2095500" cy="338554"/>
          </a:xfrm>
          <a:prstGeom prst="rect">
            <a:avLst/>
          </a:prstGeom>
          <a:noFill/>
        </p:spPr>
        <p:txBody>
          <a:bodyPr wrap="square" rtlCol="0">
            <a:spAutoFit/>
          </a:bodyPr>
          <a:lstStyle/>
          <a:p>
            <a:r>
              <a:rPr lang="en-US" sz="1600" dirty="0">
                <a:latin typeface="Segoe Script" panose="030B0504020000000003" pitchFamily="66" charset="0"/>
              </a:rPr>
              <a:t>Discrete </a:t>
            </a:r>
            <a:r>
              <a:rPr lang="en-US" sz="1600" dirty="0">
                <a:solidFill>
                  <a:srgbClr val="C00000"/>
                </a:solidFill>
                <a:latin typeface="Segoe Script" panose="030B0504020000000003" pitchFamily="66" charset="0"/>
              </a:rPr>
              <a:t>strategies</a:t>
            </a:r>
          </a:p>
        </p:txBody>
      </p:sp>
      <p:sp>
        <p:nvSpPr>
          <p:cNvPr id="43" name="Freeform: Shape 42">
            <a:extLst>
              <a:ext uri="{FF2B5EF4-FFF2-40B4-BE49-F238E27FC236}">
                <a16:creationId xmlns:a16="http://schemas.microsoft.com/office/drawing/2014/main" id="{62D13F88-8608-518F-C54B-A83EC0082DB4}"/>
              </a:ext>
            </a:extLst>
          </p:cNvPr>
          <p:cNvSpPr/>
          <p:nvPr/>
        </p:nvSpPr>
        <p:spPr>
          <a:xfrm>
            <a:off x="3730809" y="2171666"/>
            <a:ext cx="1431254" cy="458794"/>
          </a:xfrm>
          <a:custGeom>
            <a:avLst/>
            <a:gdLst>
              <a:gd name="csX0" fmla="*/ 1066800 w 1066800"/>
              <a:gd name="csY0" fmla="*/ 0 h 552450"/>
              <a:gd name="csX1" fmla="*/ 838200 w 1066800"/>
              <a:gd name="csY1" fmla="*/ 133350 h 552450"/>
              <a:gd name="csX2" fmla="*/ 704850 w 1066800"/>
              <a:gd name="csY2" fmla="*/ 171450 h 552450"/>
              <a:gd name="csX3" fmla="*/ 609600 w 1066800"/>
              <a:gd name="csY3" fmla="*/ 209550 h 552450"/>
              <a:gd name="csX4" fmla="*/ 523875 w 1066800"/>
              <a:gd name="csY4" fmla="*/ 228600 h 552450"/>
              <a:gd name="csX5" fmla="*/ 390525 w 1066800"/>
              <a:gd name="csY5" fmla="*/ 285750 h 552450"/>
              <a:gd name="csX6" fmla="*/ 285750 w 1066800"/>
              <a:gd name="csY6" fmla="*/ 323850 h 552450"/>
              <a:gd name="csX7" fmla="*/ 190500 w 1066800"/>
              <a:gd name="csY7" fmla="*/ 371475 h 552450"/>
              <a:gd name="csX8" fmla="*/ 171450 w 1066800"/>
              <a:gd name="csY8" fmla="*/ 400050 h 552450"/>
              <a:gd name="csX9" fmla="*/ 95250 w 1066800"/>
              <a:gd name="csY9" fmla="*/ 457200 h 552450"/>
              <a:gd name="csX10" fmla="*/ 28575 w 1066800"/>
              <a:gd name="csY10" fmla="*/ 514350 h 552450"/>
              <a:gd name="csX11" fmla="*/ 0 w 1066800"/>
              <a:gd name="csY11" fmla="*/ 552450 h 55245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1066800" h="552450">
                <a:moveTo>
                  <a:pt x="1066800" y="0"/>
                </a:moveTo>
                <a:cubicBezTo>
                  <a:pt x="1030295" y="22465"/>
                  <a:pt x="886032" y="114217"/>
                  <a:pt x="838200" y="133350"/>
                </a:cubicBezTo>
                <a:cubicBezTo>
                  <a:pt x="795278" y="150519"/>
                  <a:pt x="748706" y="156831"/>
                  <a:pt x="704850" y="171450"/>
                </a:cubicBezTo>
                <a:cubicBezTo>
                  <a:pt x="672409" y="182264"/>
                  <a:pt x="642209" y="199253"/>
                  <a:pt x="609600" y="209550"/>
                </a:cubicBezTo>
                <a:cubicBezTo>
                  <a:pt x="581687" y="218365"/>
                  <a:pt x="551522" y="218984"/>
                  <a:pt x="523875" y="228600"/>
                </a:cubicBezTo>
                <a:cubicBezTo>
                  <a:pt x="478199" y="244487"/>
                  <a:pt x="435426" y="267789"/>
                  <a:pt x="390525" y="285750"/>
                </a:cubicBezTo>
                <a:cubicBezTo>
                  <a:pt x="356021" y="299552"/>
                  <a:pt x="319375" y="308026"/>
                  <a:pt x="285750" y="323850"/>
                </a:cubicBezTo>
                <a:cubicBezTo>
                  <a:pt x="157226" y="384332"/>
                  <a:pt x="285394" y="347752"/>
                  <a:pt x="190500" y="371475"/>
                </a:cubicBezTo>
                <a:cubicBezTo>
                  <a:pt x="184150" y="381000"/>
                  <a:pt x="179959" y="392392"/>
                  <a:pt x="171450" y="400050"/>
                </a:cubicBezTo>
                <a:cubicBezTo>
                  <a:pt x="147850" y="421290"/>
                  <a:pt x="115084" y="432407"/>
                  <a:pt x="95250" y="457200"/>
                </a:cubicBezTo>
                <a:cubicBezTo>
                  <a:pt x="50878" y="512665"/>
                  <a:pt x="76437" y="498396"/>
                  <a:pt x="28575" y="514350"/>
                </a:cubicBezTo>
                <a:cubicBezTo>
                  <a:pt x="7034" y="546661"/>
                  <a:pt x="17620" y="534830"/>
                  <a:pt x="0" y="552450"/>
                </a:cubicBezTo>
              </a:path>
            </a:pathLst>
          </a:custGeom>
          <a:noFill/>
          <a:ln>
            <a:tailEnd type="stealth"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BE12BA1D-0538-AC40-7CA8-70453B49C85D}"/>
              </a:ext>
            </a:extLst>
          </p:cNvPr>
          <p:cNvSpPr txBox="1"/>
          <p:nvPr/>
        </p:nvSpPr>
        <p:spPr>
          <a:xfrm rot="20606807">
            <a:off x="25508" y="2990105"/>
            <a:ext cx="1096368" cy="338554"/>
          </a:xfrm>
          <a:prstGeom prst="rect">
            <a:avLst/>
          </a:prstGeom>
          <a:noFill/>
        </p:spPr>
        <p:txBody>
          <a:bodyPr wrap="square" rtlCol="0">
            <a:spAutoFit/>
          </a:bodyPr>
          <a:lstStyle/>
          <a:p>
            <a:r>
              <a:rPr lang="en-US" sz="1600" dirty="0">
                <a:latin typeface="Segoe Script" panose="030B0504020000000003" pitchFamily="66" charset="0"/>
              </a:rPr>
              <a:t>Discrete</a:t>
            </a:r>
            <a:endParaRPr lang="en-US" sz="1600" dirty="0">
              <a:solidFill>
                <a:srgbClr val="C00000"/>
              </a:solidFill>
              <a:latin typeface="Segoe Script" panose="030B0504020000000003" pitchFamily="66" charset="0"/>
            </a:endParaRPr>
          </a:p>
        </p:txBody>
      </p:sp>
      <p:sp>
        <p:nvSpPr>
          <p:cNvPr id="45" name="Arrow: Right 44">
            <a:extLst>
              <a:ext uri="{FF2B5EF4-FFF2-40B4-BE49-F238E27FC236}">
                <a16:creationId xmlns:a16="http://schemas.microsoft.com/office/drawing/2014/main" id="{08480187-2B44-8E44-3E60-CF402504B46F}"/>
              </a:ext>
            </a:extLst>
          </p:cNvPr>
          <p:cNvSpPr/>
          <p:nvPr/>
        </p:nvSpPr>
        <p:spPr>
          <a:xfrm rot="18669562">
            <a:off x="10301969" y="1779059"/>
            <a:ext cx="653231" cy="1322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3C975E49-D8D8-A739-2E9F-BEBA81CFCD86}"/>
              </a:ext>
            </a:extLst>
          </p:cNvPr>
          <p:cNvSpPr txBox="1"/>
          <p:nvPr/>
        </p:nvSpPr>
        <p:spPr>
          <a:xfrm rot="1292924">
            <a:off x="10449582" y="1265945"/>
            <a:ext cx="1142007" cy="369332"/>
          </a:xfrm>
          <a:prstGeom prst="rect">
            <a:avLst/>
          </a:prstGeom>
          <a:noFill/>
        </p:spPr>
        <p:txBody>
          <a:bodyPr wrap="square" rtlCol="0">
            <a:spAutoFit/>
          </a:bodyPr>
          <a:lstStyle/>
          <a:p>
            <a:pPr algn="ctr"/>
            <a:r>
              <a:rPr lang="en-US" b="1" dirty="0">
                <a:solidFill>
                  <a:srgbClr val="0070C0"/>
                </a:solidFill>
              </a:rPr>
              <a:t>Payoffs</a:t>
            </a:r>
          </a:p>
        </p:txBody>
      </p:sp>
      <p:sp>
        <p:nvSpPr>
          <p:cNvPr id="47" name="TextBox 46">
            <a:extLst>
              <a:ext uri="{FF2B5EF4-FFF2-40B4-BE49-F238E27FC236}">
                <a16:creationId xmlns:a16="http://schemas.microsoft.com/office/drawing/2014/main" id="{7B165B7B-CB24-8CFA-3B91-EBCB074991E1}"/>
              </a:ext>
            </a:extLst>
          </p:cNvPr>
          <p:cNvSpPr txBox="1"/>
          <p:nvPr/>
        </p:nvSpPr>
        <p:spPr>
          <a:xfrm>
            <a:off x="2268666" y="5609028"/>
            <a:ext cx="4355539" cy="369332"/>
          </a:xfrm>
          <a:prstGeom prst="rect">
            <a:avLst/>
          </a:prstGeom>
          <a:noFill/>
        </p:spPr>
        <p:txBody>
          <a:bodyPr wrap="square" rtlCol="0">
            <a:spAutoFit/>
          </a:bodyPr>
          <a:lstStyle/>
          <a:p>
            <a:r>
              <a:rPr lang="en-US" b="1" dirty="0">
                <a:solidFill>
                  <a:srgbClr val="0070C0"/>
                </a:solidFill>
              </a:rPr>
              <a:t>Payoffs</a:t>
            </a:r>
            <a:r>
              <a:rPr lang="en-US" dirty="0"/>
              <a:t> as functions of </a:t>
            </a:r>
            <a:r>
              <a:rPr lang="en-US" b="1" dirty="0">
                <a:solidFill>
                  <a:srgbClr val="C00000"/>
                </a:solidFill>
              </a:rPr>
              <a:t>strategy profiles</a:t>
            </a:r>
          </a:p>
        </p:txBody>
      </p:sp>
      <p:sp>
        <p:nvSpPr>
          <p:cNvPr id="48" name="TextBox 47">
            <a:extLst>
              <a:ext uri="{FF2B5EF4-FFF2-40B4-BE49-F238E27FC236}">
                <a16:creationId xmlns:a16="http://schemas.microsoft.com/office/drawing/2014/main" id="{A5A84258-5AAB-AE61-7397-7E49A1B1CCC0}"/>
              </a:ext>
            </a:extLst>
          </p:cNvPr>
          <p:cNvSpPr txBox="1"/>
          <p:nvPr/>
        </p:nvSpPr>
        <p:spPr>
          <a:xfrm>
            <a:off x="2268666" y="5978394"/>
            <a:ext cx="3083296" cy="646331"/>
          </a:xfrm>
          <a:prstGeom prst="rect">
            <a:avLst/>
          </a:prstGeom>
          <a:noFill/>
        </p:spPr>
        <p:txBody>
          <a:bodyPr wrap="square" rtlCol="0">
            <a:spAutoFit/>
          </a:bodyPr>
          <a:lstStyle/>
          <a:p>
            <a:r>
              <a:rPr lang="en-US" i="1" dirty="0"/>
              <a:t>Preferences over outcomes: Negative of prison time</a:t>
            </a:r>
          </a:p>
        </p:txBody>
      </p:sp>
    </p:spTree>
    <p:extLst>
      <p:ext uri="{BB962C8B-B14F-4D97-AF65-F5344CB8AC3E}">
        <p14:creationId xmlns:p14="http://schemas.microsoft.com/office/powerpoint/2010/main" val="1892206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left)">
                                      <p:cBhvr>
                                        <p:cTn id="37" dur="500"/>
                                        <p:tgtEl>
                                          <p:spTgt spid="3"/>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left)">
                                      <p:cBhvr>
                                        <p:cTn id="40" dur="5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wipe(left)">
                                      <p:cBhvr>
                                        <p:cTn id="45" dur="500"/>
                                        <p:tgtEl>
                                          <p:spTgt spid="37"/>
                                        </p:tgtEl>
                                      </p:cBhvr>
                                    </p:animEffect>
                                  </p:childTnLst>
                                </p:cTn>
                              </p:par>
                            </p:childTnLst>
                          </p:cTn>
                        </p:par>
                        <p:par>
                          <p:cTn id="46" fill="hold">
                            <p:stCondLst>
                              <p:cond delay="500"/>
                            </p:stCondLst>
                            <p:childTnLst>
                              <p:par>
                                <p:cTn id="47" presetID="22" presetClass="entr" presetSubtype="8" fill="hold" grpId="0" nodeType="after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wipe(left)">
                                      <p:cBhvr>
                                        <p:cTn id="49" dur="500"/>
                                        <p:tgtEl>
                                          <p:spTgt spid="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wipe(left)">
                                      <p:cBhvr>
                                        <p:cTn id="54" dur="500"/>
                                        <p:tgtEl>
                                          <p:spTgt spid="39"/>
                                        </p:tgtEl>
                                      </p:cBhvr>
                                    </p:animEffect>
                                  </p:childTnLst>
                                </p:cTn>
                              </p:par>
                            </p:childTnLst>
                          </p:cTn>
                        </p:par>
                        <p:par>
                          <p:cTn id="55" fill="hold">
                            <p:stCondLst>
                              <p:cond delay="500"/>
                            </p:stCondLst>
                            <p:childTnLst>
                              <p:par>
                                <p:cTn id="56" presetID="22" presetClass="entr" presetSubtype="8" fill="hold" grpId="0" nodeType="after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wipe(left)">
                                      <p:cBhvr>
                                        <p:cTn id="58" dur="500"/>
                                        <p:tgtEl>
                                          <p:spTgt spid="3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wipe(left)">
                                      <p:cBhvr>
                                        <p:cTn id="63" dur="500"/>
                                        <p:tgtEl>
                                          <p:spTgt spid="41"/>
                                        </p:tgtEl>
                                      </p:cBhvr>
                                    </p:animEffect>
                                  </p:childTnLst>
                                </p:cTn>
                              </p:par>
                            </p:childTnLst>
                          </p:cTn>
                        </p:par>
                        <p:par>
                          <p:cTn id="64" fill="hold">
                            <p:stCondLst>
                              <p:cond delay="500"/>
                            </p:stCondLst>
                            <p:childTnLst>
                              <p:par>
                                <p:cTn id="65" presetID="22" presetClass="entr" presetSubtype="8" fill="hold" grpId="0" nodeType="after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wipe(left)">
                                      <p:cBhvr>
                                        <p:cTn id="67" dur="500"/>
                                        <p:tgtEl>
                                          <p:spTgt spid="4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500"/>
                                        <p:tgtEl>
                                          <p:spTgt spid="14"/>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wipe(down)">
                                      <p:cBhvr>
                                        <p:cTn id="77" dur="500"/>
                                        <p:tgtEl>
                                          <p:spTgt spid="45"/>
                                        </p:tgtEl>
                                      </p:cBhvr>
                                    </p:animEffect>
                                  </p:childTnLst>
                                </p:cTn>
                              </p:par>
                            </p:childTnLst>
                          </p:cTn>
                        </p:par>
                        <p:par>
                          <p:cTn id="78" fill="hold">
                            <p:stCondLst>
                              <p:cond delay="500"/>
                            </p:stCondLst>
                            <p:childTnLst>
                              <p:par>
                                <p:cTn id="79" presetID="22" presetClass="entr" presetSubtype="4" fill="hold" grpId="0" nodeType="afterEffect">
                                  <p:stCondLst>
                                    <p:cond delay="0"/>
                                  </p:stCondLst>
                                  <p:childTnLst>
                                    <p:set>
                                      <p:cBhvr>
                                        <p:cTn id="80" dur="1" fill="hold">
                                          <p:stCondLst>
                                            <p:cond delay="0"/>
                                          </p:stCondLst>
                                        </p:cTn>
                                        <p:tgtEl>
                                          <p:spTgt spid="46"/>
                                        </p:tgtEl>
                                        <p:attrNameLst>
                                          <p:attrName>style.visibility</p:attrName>
                                        </p:attrNameLst>
                                      </p:cBhvr>
                                      <p:to>
                                        <p:strVal val="visible"/>
                                      </p:to>
                                    </p:set>
                                    <p:animEffect transition="in" filter="wipe(down)">
                                      <p:cBhvr>
                                        <p:cTn id="81" dur="500"/>
                                        <p:tgtEl>
                                          <p:spTgt spid="46"/>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43"/>
                                        </p:tgtEl>
                                        <p:attrNameLst>
                                          <p:attrName>style.visibility</p:attrName>
                                        </p:attrNameLst>
                                      </p:cBhvr>
                                      <p:to>
                                        <p:strVal val="visible"/>
                                      </p:to>
                                    </p:set>
                                    <p:animEffect transition="in" filter="fade">
                                      <p:cBhvr>
                                        <p:cTn id="86" dur="500"/>
                                        <p:tgtEl>
                                          <p:spTgt spid="43"/>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44"/>
                                        </p:tgtEl>
                                        <p:attrNameLst>
                                          <p:attrName>style.visibility</p:attrName>
                                        </p:attrNameLst>
                                      </p:cBhvr>
                                      <p:to>
                                        <p:strVal val="visible"/>
                                      </p:to>
                                    </p:set>
                                    <p:animEffect transition="in" filter="wipe(left)">
                                      <p:cBhvr>
                                        <p:cTn id="94" dur="500"/>
                                        <p:tgtEl>
                                          <p:spTgt spid="44"/>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25"/>
                                        </p:tgtEl>
                                        <p:attrNameLst>
                                          <p:attrName>style.visibility</p:attrName>
                                        </p:attrNameLst>
                                      </p:cBhvr>
                                      <p:to>
                                        <p:strVal val="visible"/>
                                      </p:to>
                                    </p:set>
                                    <p:animEffect transition="in" filter="fade">
                                      <p:cBhvr>
                                        <p:cTn id="99" dur="500"/>
                                        <p:tgtEl>
                                          <p:spTgt spid="25"/>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xit" presetSubtype="8" fill="hold" grpId="0" nodeType="clickEffect">
                                  <p:stCondLst>
                                    <p:cond delay="0"/>
                                  </p:stCondLst>
                                  <p:childTnLst>
                                    <p:animEffect transition="out" filter="wipe(left)">
                                      <p:cBhvr>
                                        <p:cTn id="103" dur="500"/>
                                        <p:tgtEl>
                                          <p:spTgt spid="36"/>
                                        </p:tgtEl>
                                      </p:cBhvr>
                                    </p:animEffect>
                                    <p:set>
                                      <p:cBhvr>
                                        <p:cTn id="104" dur="1" fill="hold">
                                          <p:stCondLst>
                                            <p:cond delay="499"/>
                                          </p:stCondLst>
                                        </p:cTn>
                                        <p:tgtEl>
                                          <p:spTgt spid="36"/>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47"/>
                                        </p:tgtEl>
                                        <p:attrNameLst>
                                          <p:attrName>style.visibility</p:attrName>
                                        </p:attrNameLst>
                                      </p:cBhvr>
                                      <p:to>
                                        <p:strVal val="visible"/>
                                      </p:to>
                                    </p:set>
                                    <p:animEffect transition="in" filter="wipe(left)">
                                      <p:cBhvr>
                                        <p:cTn id="109" dur="500"/>
                                        <p:tgtEl>
                                          <p:spTgt spid="47"/>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48"/>
                                        </p:tgtEl>
                                        <p:attrNameLst>
                                          <p:attrName>style.visibility</p:attrName>
                                        </p:attrNameLst>
                                      </p:cBhvr>
                                      <p:to>
                                        <p:strVal val="visible"/>
                                      </p:to>
                                    </p:set>
                                    <p:animEffect transition="in" filter="wipe(left)">
                                      <p:cBhvr>
                                        <p:cTn id="114" dur="500"/>
                                        <p:tgtEl>
                                          <p:spTgt spid="48"/>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26"/>
                                        </p:tgtEl>
                                        <p:attrNameLst>
                                          <p:attrName>style.visibility</p:attrName>
                                        </p:attrNameLst>
                                      </p:cBhvr>
                                      <p:to>
                                        <p:strVal val="visible"/>
                                      </p:to>
                                    </p:set>
                                    <p:animEffect transition="in" filter="fade">
                                      <p:cBhvr>
                                        <p:cTn id="119" dur="500"/>
                                        <p:tgtEl>
                                          <p:spTgt spid="26"/>
                                        </p:tgtEl>
                                      </p:cBhvr>
                                    </p:animEffect>
                                  </p:childTnLst>
                                </p:cTn>
                              </p:par>
                              <p:par>
                                <p:cTn id="120" presetID="10" presetClass="exit" presetSubtype="0" fill="hold" nodeType="withEffect">
                                  <p:stCondLst>
                                    <p:cond delay="0"/>
                                  </p:stCondLst>
                                  <p:childTnLst>
                                    <p:animEffect transition="out" filter="fade">
                                      <p:cBhvr>
                                        <p:cTn id="121" dur="500"/>
                                        <p:tgtEl>
                                          <p:spTgt spid="25"/>
                                        </p:tgtEl>
                                      </p:cBhvr>
                                    </p:animEffect>
                                    <p:set>
                                      <p:cBhvr>
                                        <p:cTn id="122" dur="1" fill="hold">
                                          <p:stCondLst>
                                            <p:cond delay="499"/>
                                          </p:stCondLst>
                                        </p:cTn>
                                        <p:tgtEl>
                                          <p:spTgt spid="25"/>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22" presetClass="exit" presetSubtype="8" fill="hold" grpId="0" nodeType="clickEffect">
                                  <p:stCondLst>
                                    <p:cond delay="0"/>
                                  </p:stCondLst>
                                  <p:childTnLst>
                                    <p:animEffect transition="out" filter="wipe(left)">
                                      <p:cBhvr>
                                        <p:cTn id="126" dur="500"/>
                                        <p:tgtEl>
                                          <p:spTgt spid="32"/>
                                        </p:tgtEl>
                                      </p:cBhvr>
                                    </p:animEffect>
                                    <p:set>
                                      <p:cBhvr>
                                        <p:cTn id="127" dur="1" fill="hold">
                                          <p:stCondLst>
                                            <p:cond delay="499"/>
                                          </p:stCondLst>
                                        </p:cTn>
                                        <p:tgtEl>
                                          <p:spTgt spid="32"/>
                                        </p:tgtEl>
                                        <p:attrNameLst>
                                          <p:attrName>style.visibility</p:attrName>
                                        </p:attrNameLst>
                                      </p:cBhvr>
                                      <p:to>
                                        <p:strVal val="hidden"/>
                                      </p:to>
                                    </p:se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24"/>
                                        </p:tgtEl>
                                        <p:attrNameLst>
                                          <p:attrName>style.visibility</p:attrName>
                                        </p:attrNameLst>
                                      </p:cBhvr>
                                      <p:to>
                                        <p:strVal val="visible"/>
                                      </p:to>
                                    </p:set>
                                    <p:animEffect transition="in" filter="fade">
                                      <p:cBhvr>
                                        <p:cTn id="132" dur="500"/>
                                        <p:tgtEl>
                                          <p:spTgt spid="24"/>
                                        </p:tgtEl>
                                      </p:cBhvr>
                                    </p:animEffect>
                                  </p:childTnLst>
                                </p:cTn>
                              </p:par>
                              <p:par>
                                <p:cTn id="133" presetID="10" presetClass="exit" presetSubtype="0" fill="hold" nodeType="withEffect">
                                  <p:stCondLst>
                                    <p:cond delay="0"/>
                                  </p:stCondLst>
                                  <p:childTnLst>
                                    <p:animEffect transition="out" filter="fade">
                                      <p:cBhvr>
                                        <p:cTn id="134" dur="500"/>
                                        <p:tgtEl>
                                          <p:spTgt spid="26"/>
                                        </p:tgtEl>
                                      </p:cBhvr>
                                    </p:animEffect>
                                    <p:set>
                                      <p:cBhvr>
                                        <p:cTn id="135" dur="1" fill="hold">
                                          <p:stCondLst>
                                            <p:cond delay="499"/>
                                          </p:stCondLst>
                                        </p:cTn>
                                        <p:tgtEl>
                                          <p:spTgt spid="26"/>
                                        </p:tgtEl>
                                        <p:attrNameLst>
                                          <p:attrName>style.visibility</p:attrName>
                                        </p:attrNameLst>
                                      </p:cBhvr>
                                      <p:to>
                                        <p:strVal val="hidden"/>
                                      </p:to>
                                    </p:set>
                                  </p:childTnLst>
                                </p:cTn>
                              </p:par>
                            </p:childTnLst>
                          </p:cTn>
                        </p:par>
                      </p:childTnLst>
                    </p:cTn>
                  </p:par>
                  <p:par>
                    <p:cTn id="136" fill="hold">
                      <p:stCondLst>
                        <p:cond delay="indefinite"/>
                      </p:stCondLst>
                      <p:childTnLst>
                        <p:par>
                          <p:cTn id="137" fill="hold">
                            <p:stCondLst>
                              <p:cond delay="0"/>
                            </p:stCondLst>
                            <p:childTnLst>
                              <p:par>
                                <p:cTn id="138" presetID="22" presetClass="exit" presetSubtype="8" fill="hold" grpId="0" nodeType="clickEffect">
                                  <p:stCondLst>
                                    <p:cond delay="0"/>
                                  </p:stCondLst>
                                  <p:childTnLst>
                                    <p:animEffect transition="out" filter="wipe(left)">
                                      <p:cBhvr>
                                        <p:cTn id="139" dur="500"/>
                                        <p:tgtEl>
                                          <p:spTgt spid="33"/>
                                        </p:tgtEl>
                                      </p:cBhvr>
                                    </p:animEffect>
                                    <p:set>
                                      <p:cBhvr>
                                        <p:cTn id="140" dur="1" fill="hold">
                                          <p:stCondLst>
                                            <p:cond delay="499"/>
                                          </p:stCondLst>
                                        </p:cTn>
                                        <p:tgtEl>
                                          <p:spTgt spid="33"/>
                                        </p:tgtEl>
                                        <p:attrNameLst>
                                          <p:attrName>style.visibility</p:attrName>
                                        </p:attrNameLst>
                                      </p:cBhvr>
                                      <p:to>
                                        <p:strVal val="hidden"/>
                                      </p:to>
                                    </p:set>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nodeType="clickEffect">
                                  <p:stCondLst>
                                    <p:cond delay="0"/>
                                  </p:stCondLst>
                                  <p:childTnLst>
                                    <p:set>
                                      <p:cBhvr>
                                        <p:cTn id="144" dur="1" fill="hold">
                                          <p:stCondLst>
                                            <p:cond delay="0"/>
                                          </p:stCondLst>
                                        </p:cTn>
                                        <p:tgtEl>
                                          <p:spTgt spid="27"/>
                                        </p:tgtEl>
                                        <p:attrNameLst>
                                          <p:attrName>style.visibility</p:attrName>
                                        </p:attrNameLst>
                                      </p:cBhvr>
                                      <p:to>
                                        <p:strVal val="visible"/>
                                      </p:to>
                                    </p:set>
                                    <p:animEffect transition="in" filter="fade">
                                      <p:cBhvr>
                                        <p:cTn id="145" dur="500"/>
                                        <p:tgtEl>
                                          <p:spTgt spid="27"/>
                                        </p:tgtEl>
                                      </p:cBhvr>
                                    </p:animEffect>
                                  </p:childTnLst>
                                </p:cTn>
                              </p:par>
                              <p:par>
                                <p:cTn id="146" presetID="10" presetClass="exit" presetSubtype="0" fill="hold" nodeType="withEffect">
                                  <p:stCondLst>
                                    <p:cond delay="0"/>
                                  </p:stCondLst>
                                  <p:childTnLst>
                                    <p:animEffect transition="out" filter="fade">
                                      <p:cBhvr>
                                        <p:cTn id="147" dur="500"/>
                                        <p:tgtEl>
                                          <p:spTgt spid="24"/>
                                        </p:tgtEl>
                                      </p:cBhvr>
                                    </p:animEffect>
                                    <p:set>
                                      <p:cBhvr>
                                        <p:cTn id="148" dur="1" fill="hold">
                                          <p:stCondLst>
                                            <p:cond delay="499"/>
                                          </p:stCondLst>
                                        </p:cTn>
                                        <p:tgtEl>
                                          <p:spTgt spid="24"/>
                                        </p:tgtEl>
                                        <p:attrNameLst>
                                          <p:attrName>style.visibility</p:attrName>
                                        </p:attrNameLst>
                                      </p:cBhvr>
                                      <p:to>
                                        <p:strVal val="hidden"/>
                                      </p:to>
                                    </p:set>
                                  </p:childTnLst>
                                </p:cTn>
                              </p:par>
                            </p:childTnLst>
                          </p:cTn>
                        </p:par>
                      </p:childTnLst>
                    </p:cTn>
                  </p:par>
                  <p:par>
                    <p:cTn id="149" fill="hold">
                      <p:stCondLst>
                        <p:cond delay="indefinite"/>
                      </p:stCondLst>
                      <p:childTnLst>
                        <p:par>
                          <p:cTn id="150" fill="hold">
                            <p:stCondLst>
                              <p:cond delay="0"/>
                            </p:stCondLst>
                            <p:childTnLst>
                              <p:par>
                                <p:cTn id="151" presetID="22" presetClass="exit" presetSubtype="8" fill="hold" grpId="0" nodeType="clickEffect">
                                  <p:stCondLst>
                                    <p:cond delay="0"/>
                                  </p:stCondLst>
                                  <p:childTnLst>
                                    <p:animEffect transition="out" filter="wipe(left)">
                                      <p:cBhvr>
                                        <p:cTn id="152" dur="500"/>
                                        <p:tgtEl>
                                          <p:spTgt spid="34"/>
                                        </p:tgtEl>
                                      </p:cBhvr>
                                    </p:animEffect>
                                    <p:set>
                                      <p:cBhvr>
                                        <p:cTn id="153"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2" grpId="0"/>
      <p:bldP spid="32" grpId="0" animBg="1"/>
      <p:bldP spid="33" grpId="0" animBg="1"/>
      <p:bldP spid="34" grpId="0" animBg="1"/>
      <p:bldP spid="36" grpId="0" animBg="1"/>
      <p:bldP spid="3" grpId="0"/>
      <p:bldP spid="4" grpId="0"/>
      <p:bldP spid="6" grpId="0"/>
      <p:bldP spid="37" grpId="0" animBg="1"/>
      <p:bldP spid="38" grpId="0"/>
      <p:bldP spid="39" grpId="0" animBg="1"/>
      <p:bldP spid="40" grpId="0"/>
      <p:bldP spid="41" grpId="0" animBg="1"/>
      <p:bldP spid="42" grpId="0"/>
      <p:bldP spid="43" grpId="0" animBg="1"/>
      <p:bldP spid="44" grpId="0"/>
      <p:bldP spid="45" grpId="0" animBg="1"/>
      <p:bldP spid="46" grpId="0"/>
      <p:bldP spid="47" grpId="0"/>
      <p:bldP spid="48"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0791770-0DD2-BB54-3287-EA7626CEAB23}"/>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6D9DD6B2-61CA-38C4-23B5-0664B3AE8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 name="sketchy line">
            <a:extLst>
              <a:ext uri="{FF2B5EF4-FFF2-40B4-BE49-F238E27FC236}">
                <a16:creationId xmlns:a16="http://schemas.microsoft.com/office/drawing/2014/main" id="{81BCB594-6355-75DE-DF52-01E7D1BE78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sX0" fmla="*/ 0 w 10972800"/>
              <a:gd name="csY0" fmla="*/ 0 h 18288"/>
              <a:gd name="csX1" fmla="*/ 356616 w 10972800"/>
              <a:gd name="csY1" fmla="*/ 0 h 18288"/>
              <a:gd name="csX2" fmla="*/ 1042416 w 10972800"/>
              <a:gd name="csY2" fmla="*/ 0 h 18288"/>
              <a:gd name="csX3" fmla="*/ 1947672 w 10972800"/>
              <a:gd name="csY3" fmla="*/ 0 h 18288"/>
              <a:gd name="csX4" fmla="*/ 2633472 w 10972800"/>
              <a:gd name="csY4" fmla="*/ 0 h 18288"/>
              <a:gd name="csX5" fmla="*/ 2990088 w 10972800"/>
              <a:gd name="csY5" fmla="*/ 0 h 18288"/>
              <a:gd name="csX6" fmla="*/ 3456432 w 10972800"/>
              <a:gd name="csY6" fmla="*/ 0 h 18288"/>
              <a:gd name="csX7" fmla="*/ 4361688 w 10972800"/>
              <a:gd name="csY7" fmla="*/ 0 h 18288"/>
              <a:gd name="csX8" fmla="*/ 5266944 w 10972800"/>
              <a:gd name="csY8" fmla="*/ 0 h 18288"/>
              <a:gd name="csX9" fmla="*/ 6172200 w 10972800"/>
              <a:gd name="csY9" fmla="*/ 0 h 18288"/>
              <a:gd name="csX10" fmla="*/ 6528816 w 10972800"/>
              <a:gd name="csY10" fmla="*/ 0 h 18288"/>
              <a:gd name="csX11" fmla="*/ 7214616 w 10972800"/>
              <a:gd name="csY11" fmla="*/ 0 h 18288"/>
              <a:gd name="csX12" fmla="*/ 7790688 w 10972800"/>
              <a:gd name="csY12" fmla="*/ 0 h 18288"/>
              <a:gd name="csX13" fmla="*/ 8147304 w 10972800"/>
              <a:gd name="csY13" fmla="*/ 0 h 18288"/>
              <a:gd name="csX14" fmla="*/ 9052560 w 10972800"/>
              <a:gd name="csY14" fmla="*/ 0 h 18288"/>
              <a:gd name="csX15" fmla="*/ 9409176 w 10972800"/>
              <a:gd name="csY15" fmla="*/ 0 h 18288"/>
              <a:gd name="csX16" fmla="*/ 9765792 w 10972800"/>
              <a:gd name="csY16" fmla="*/ 0 h 18288"/>
              <a:gd name="csX17" fmla="*/ 10341864 w 10972800"/>
              <a:gd name="csY17" fmla="*/ 0 h 18288"/>
              <a:gd name="csX18" fmla="*/ 10972800 w 10972800"/>
              <a:gd name="csY18" fmla="*/ 0 h 18288"/>
              <a:gd name="csX19" fmla="*/ 10972800 w 10972800"/>
              <a:gd name="csY19" fmla="*/ 18288 h 18288"/>
              <a:gd name="csX20" fmla="*/ 10177272 w 10972800"/>
              <a:gd name="csY20" fmla="*/ 18288 h 18288"/>
              <a:gd name="csX21" fmla="*/ 9820656 w 10972800"/>
              <a:gd name="csY21" fmla="*/ 18288 h 18288"/>
              <a:gd name="csX22" fmla="*/ 9464040 w 10972800"/>
              <a:gd name="csY22" fmla="*/ 18288 h 18288"/>
              <a:gd name="csX23" fmla="*/ 8778240 w 10972800"/>
              <a:gd name="csY23" fmla="*/ 18288 h 18288"/>
              <a:gd name="csX24" fmla="*/ 8421624 w 10972800"/>
              <a:gd name="csY24" fmla="*/ 18288 h 18288"/>
              <a:gd name="csX25" fmla="*/ 7735824 w 10972800"/>
              <a:gd name="csY25" fmla="*/ 18288 h 18288"/>
              <a:gd name="csX26" fmla="*/ 6940296 w 10972800"/>
              <a:gd name="csY26" fmla="*/ 18288 h 18288"/>
              <a:gd name="csX27" fmla="*/ 6254496 w 10972800"/>
              <a:gd name="csY27" fmla="*/ 18288 h 18288"/>
              <a:gd name="csX28" fmla="*/ 5458968 w 10972800"/>
              <a:gd name="csY28" fmla="*/ 18288 h 18288"/>
              <a:gd name="csX29" fmla="*/ 4663440 w 10972800"/>
              <a:gd name="csY29" fmla="*/ 18288 h 18288"/>
              <a:gd name="csX30" fmla="*/ 4306824 w 10972800"/>
              <a:gd name="csY30" fmla="*/ 18288 h 18288"/>
              <a:gd name="csX31" fmla="*/ 3840480 w 10972800"/>
              <a:gd name="csY31" fmla="*/ 18288 h 18288"/>
              <a:gd name="csX32" fmla="*/ 3264408 w 10972800"/>
              <a:gd name="csY32" fmla="*/ 18288 h 18288"/>
              <a:gd name="csX33" fmla="*/ 2578608 w 10972800"/>
              <a:gd name="csY33" fmla="*/ 18288 h 18288"/>
              <a:gd name="csX34" fmla="*/ 1673352 w 10972800"/>
              <a:gd name="csY34" fmla="*/ 18288 h 18288"/>
              <a:gd name="csX35" fmla="*/ 877824 w 10972800"/>
              <a:gd name="csY35" fmla="*/ 18288 h 18288"/>
              <a:gd name="csX36" fmla="*/ 0 w 10972800"/>
              <a:gd name="csY36" fmla="*/ 18288 h 18288"/>
              <a:gd name="csX37" fmla="*/ 0 w 10972800"/>
              <a:gd name="csY37"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64FCF015-E271-A2D8-5329-F759C3E37D45}"/>
              </a:ext>
            </a:extLst>
          </p:cNvPr>
          <p:cNvSpPr>
            <a:spLocks noGrp="1"/>
          </p:cNvSpPr>
          <p:nvPr>
            <p:ph type="title"/>
          </p:nvPr>
        </p:nvSpPr>
        <p:spPr>
          <a:xfrm>
            <a:off x="572493" y="238539"/>
            <a:ext cx="11018520" cy="1434415"/>
          </a:xfrm>
        </p:spPr>
        <p:txBody>
          <a:bodyPr vert="horz" lIns="91440" tIns="45720" rIns="91440" bIns="45720" rtlCol="0" anchor="b">
            <a:normAutofit/>
          </a:bodyPr>
          <a:lstStyle/>
          <a:p>
            <a:r>
              <a:rPr lang="en-US" sz="5400" dirty="0"/>
              <a:t>The Matrix Representation</a:t>
            </a:r>
            <a:endParaRPr lang="en-US" sz="4900" dirty="0">
              <a:solidFill>
                <a:srgbClr val="7030A0"/>
              </a:solidFill>
            </a:endParaRPr>
          </a:p>
        </p:txBody>
      </p:sp>
      <p:grpSp>
        <p:nvGrpSpPr>
          <p:cNvPr id="32" name="Group 31">
            <a:extLst>
              <a:ext uri="{FF2B5EF4-FFF2-40B4-BE49-F238E27FC236}">
                <a16:creationId xmlns:a16="http://schemas.microsoft.com/office/drawing/2014/main" id="{EE583D41-0938-3A84-FD2C-BDE6445F8B59}"/>
              </a:ext>
            </a:extLst>
          </p:cNvPr>
          <p:cNvGrpSpPr/>
          <p:nvPr/>
        </p:nvGrpSpPr>
        <p:grpSpPr>
          <a:xfrm>
            <a:off x="5015895" y="2530929"/>
            <a:ext cx="1828800" cy="914400"/>
            <a:chOff x="3443910" y="2526652"/>
            <a:chExt cx="1828800" cy="914400"/>
          </a:xfrm>
          <a:solidFill>
            <a:schemeClr val="accent6">
              <a:lumMod val="20000"/>
              <a:lumOff val="80000"/>
            </a:schemeClr>
          </a:solidFill>
        </p:grpSpPr>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14C40256-DBE4-675A-1666-9FD4F58B448E}"/>
                    </a:ext>
                  </a:extLst>
                </p:cNvPr>
                <p:cNvSpPr>
                  <a:spLocks noChangeAspect="1"/>
                </p:cNvSpPr>
                <p:nvPr/>
              </p:nvSpPr>
              <p:spPr>
                <a:xfrm>
                  <a:off x="3443910" y="2526652"/>
                  <a:ext cx="914400" cy="9144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𝑀</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36" name="Rectangle 35">
                  <a:extLst>
                    <a:ext uri="{FF2B5EF4-FFF2-40B4-BE49-F238E27FC236}">
                      <a16:creationId xmlns:a16="http://schemas.microsoft.com/office/drawing/2014/main" id="{14C40256-DBE4-675A-1666-9FD4F58B448E}"/>
                    </a:ext>
                  </a:extLst>
                </p:cNvPr>
                <p:cNvSpPr>
                  <a:spLocks noRot="1" noChangeAspect="1" noMove="1" noResize="1" noEditPoints="1" noAdjustHandles="1" noChangeArrowheads="1" noChangeShapeType="1" noTextEdit="1"/>
                </p:cNvSpPr>
                <p:nvPr/>
              </p:nvSpPr>
              <p:spPr>
                <a:xfrm>
                  <a:off x="3443910" y="2526652"/>
                  <a:ext cx="914400" cy="91440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3D604601-D6A4-3F0A-448B-7A4EEC904F60}"/>
                    </a:ext>
                  </a:extLst>
                </p:cNvPr>
                <p:cNvSpPr>
                  <a:spLocks noChangeAspect="1"/>
                </p:cNvSpPr>
                <p:nvPr/>
              </p:nvSpPr>
              <p:spPr>
                <a:xfrm>
                  <a:off x="4358310" y="2526652"/>
                  <a:ext cx="914400" cy="9144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𝐹</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37" name="Rectangle 36">
                  <a:extLst>
                    <a:ext uri="{FF2B5EF4-FFF2-40B4-BE49-F238E27FC236}">
                      <a16:creationId xmlns:a16="http://schemas.microsoft.com/office/drawing/2014/main" id="{3D604601-D6A4-3F0A-448B-7A4EEC904F60}"/>
                    </a:ext>
                  </a:extLst>
                </p:cNvPr>
                <p:cNvSpPr>
                  <a:spLocks noRot="1" noChangeAspect="1" noMove="1" noResize="1" noEditPoints="1" noAdjustHandles="1" noChangeArrowheads="1" noChangeShapeType="1" noTextEdit="1"/>
                </p:cNvSpPr>
                <p:nvPr/>
              </p:nvSpPr>
              <p:spPr>
                <a:xfrm>
                  <a:off x="4358310" y="2526652"/>
                  <a:ext cx="914400" cy="914400"/>
                </a:xfrm>
                <a:prstGeom prst="rect">
                  <a:avLst/>
                </a:prstGeom>
                <a:blipFill>
                  <a:blip r:embed="rId3"/>
                  <a:stretch>
                    <a:fillRect/>
                  </a:stretch>
                </a:blipFill>
              </p:spPr>
              <p:txBody>
                <a:bodyPr/>
                <a:lstStyle/>
                <a:p>
                  <a:r>
                    <a:rPr lang="en-US">
                      <a:noFill/>
                    </a:rPr>
                    <a:t> </a:t>
                  </a:r>
                </a:p>
              </p:txBody>
            </p:sp>
          </mc:Fallback>
        </mc:AlternateContent>
      </p:grpSp>
      <p:grpSp>
        <p:nvGrpSpPr>
          <p:cNvPr id="41" name="Group 40">
            <a:extLst>
              <a:ext uri="{FF2B5EF4-FFF2-40B4-BE49-F238E27FC236}">
                <a16:creationId xmlns:a16="http://schemas.microsoft.com/office/drawing/2014/main" id="{32773FD7-7A2F-6D81-E6BE-E5C7C78FBE4A}"/>
              </a:ext>
            </a:extLst>
          </p:cNvPr>
          <p:cNvGrpSpPr/>
          <p:nvPr/>
        </p:nvGrpSpPr>
        <p:grpSpPr>
          <a:xfrm>
            <a:off x="4106938" y="3438040"/>
            <a:ext cx="914400" cy="1828800"/>
            <a:chOff x="2751667" y="2929467"/>
            <a:chExt cx="914400" cy="1828800"/>
          </a:xfrm>
          <a:solidFill>
            <a:schemeClr val="tx2">
              <a:lumMod val="10000"/>
              <a:lumOff val="90000"/>
            </a:schemeClr>
          </a:solidFill>
        </p:grpSpPr>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3FFAC6ED-E130-6E75-C2A9-C33A99356CAC}"/>
                    </a:ext>
                  </a:extLst>
                </p:cNvPr>
                <p:cNvSpPr>
                  <a:spLocks noChangeAspect="1"/>
                </p:cNvSpPr>
                <p:nvPr/>
              </p:nvSpPr>
              <p:spPr>
                <a:xfrm>
                  <a:off x="2751667" y="2929467"/>
                  <a:ext cx="914400" cy="9144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m:t>
                        </m:r>
                      </m:oMath>
                    </m:oMathPara>
                  </a14:m>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mc:Choice>
          <mc:Fallback xmlns="">
            <p:sp>
              <p:nvSpPr>
                <p:cNvPr id="45" name="Rectangle 44">
                  <a:extLst>
                    <a:ext uri="{FF2B5EF4-FFF2-40B4-BE49-F238E27FC236}">
                      <a16:creationId xmlns:a16="http://schemas.microsoft.com/office/drawing/2014/main" id="{3FFAC6ED-E130-6E75-C2A9-C33A99356CAC}"/>
                    </a:ext>
                  </a:extLst>
                </p:cNvPr>
                <p:cNvSpPr>
                  <a:spLocks noRot="1" noChangeAspect="1" noMove="1" noResize="1" noEditPoints="1" noAdjustHandles="1" noChangeArrowheads="1" noChangeShapeType="1" noTextEdit="1"/>
                </p:cNvSpPr>
                <p:nvPr/>
              </p:nvSpPr>
              <p:spPr>
                <a:xfrm>
                  <a:off x="2751667" y="2929467"/>
                  <a:ext cx="914400" cy="91440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0C6D950F-3C1B-5999-A871-CAB8F997E475}"/>
                    </a:ext>
                  </a:extLst>
                </p:cNvPr>
                <p:cNvSpPr>
                  <a:spLocks noChangeAspect="1"/>
                </p:cNvSpPr>
                <p:nvPr/>
              </p:nvSpPr>
              <p:spPr>
                <a:xfrm>
                  <a:off x="2751667" y="3843867"/>
                  <a:ext cx="914400" cy="9144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oMath>
                    </m:oMathPara>
                  </a14:m>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mc:Choice>
          <mc:Fallback xmlns="">
            <p:sp>
              <p:nvSpPr>
                <p:cNvPr id="46" name="Rectangle 45">
                  <a:extLst>
                    <a:ext uri="{FF2B5EF4-FFF2-40B4-BE49-F238E27FC236}">
                      <a16:creationId xmlns:a16="http://schemas.microsoft.com/office/drawing/2014/main" id="{0C6D950F-3C1B-5999-A871-CAB8F997E475}"/>
                    </a:ext>
                  </a:extLst>
                </p:cNvPr>
                <p:cNvSpPr>
                  <a:spLocks noRot="1" noChangeAspect="1" noMove="1" noResize="1" noEditPoints="1" noAdjustHandles="1" noChangeArrowheads="1" noChangeShapeType="1" noTextEdit="1"/>
                </p:cNvSpPr>
                <p:nvPr/>
              </p:nvSpPr>
              <p:spPr>
                <a:xfrm>
                  <a:off x="2751667" y="3843867"/>
                  <a:ext cx="914400" cy="914400"/>
                </a:xfrm>
                <a:prstGeom prst="rect">
                  <a:avLst/>
                </a:prstGeom>
                <a:blipFill>
                  <a:blip r:embed="rId5"/>
                  <a:stretch>
                    <a:fillRect/>
                  </a:stretch>
                </a:blipFill>
              </p:spPr>
              <p:txBody>
                <a:bodyPr/>
                <a:lstStyle/>
                <a:p>
                  <a:r>
                    <a:rPr lang="en-US">
                      <a:noFill/>
                    </a:rPr>
                    <a:t> </a:t>
                  </a:r>
                </a:p>
              </p:txBody>
            </p:sp>
          </mc:Fallback>
        </mc:AlternateContent>
      </p:grpSp>
      <p:grpSp>
        <p:nvGrpSpPr>
          <p:cNvPr id="59" name="Group 58">
            <a:extLst>
              <a:ext uri="{FF2B5EF4-FFF2-40B4-BE49-F238E27FC236}">
                <a16:creationId xmlns:a16="http://schemas.microsoft.com/office/drawing/2014/main" id="{8B86F773-6F60-CB23-C23B-2518E36BED2B}"/>
              </a:ext>
            </a:extLst>
          </p:cNvPr>
          <p:cNvGrpSpPr/>
          <p:nvPr/>
        </p:nvGrpSpPr>
        <p:grpSpPr>
          <a:xfrm>
            <a:off x="5015895" y="3438040"/>
            <a:ext cx="1828800" cy="1848972"/>
            <a:chOff x="3437467" y="3417868"/>
            <a:chExt cx="1828800" cy="1848972"/>
          </a:xfrm>
        </p:grpSpPr>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5182CB62-8CA2-8772-C0D2-AF3852D5CE7D}"/>
                    </a:ext>
                  </a:extLst>
                </p:cNvPr>
                <p:cNvSpPr>
                  <a:spLocks noChangeAspect="1"/>
                </p:cNvSpPr>
                <p:nvPr/>
              </p:nvSpPr>
              <p:spPr>
                <a:xfrm>
                  <a:off x="3437467" y="3417868"/>
                  <a:ext cx="914400" cy="93457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25" name="Rectangle 24">
                  <a:extLst>
                    <a:ext uri="{FF2B5EF4-FFF2-40B4-BE49-F238E27FC236}">
                      <a16:creationId xmlns:a16="http://schemas.microsoft.com/office/drawing/2014/main" id="{5182CB62-8CA2-8772-C0D2-AF3852D5CE7D}"/>
                    </a:ext>
                  </a:extLst>
                </p:cNvPr>
                <p:cNvSpPr>
                  <a:spLocks noRot="1" noChangeAspect="1" noMove="1" noResize="1" noEditPoints="1" noAdjustHandles="1" noChangeArrowheads="1" noChangeShapeType="1" noTextEdit="1"/>
                </p:cNvSpPr>
                <p:nvPr/>
              </p:nvSpPr>
              <p:spPr>
                <a:xfrm>
                  <a:off x="3437467" y="3417868"/>
                  <a:ext cx="914400" cy="93457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FCD1B259-FE35-3425-EFCB-440A2503D6B2}"/>
                    </a:ext>
                  </a:extLst>
                </p:cNvPr>
                <p:cNvSpPr/>
                <p:nvPr/>
              </p:nvSpPr>
              <p:spPr>
                <a:xfrm>
                  <a:off x="4351867" y="4352440"/>
                  <a:ext cx="914400" cy="9144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22" name="Rectangle 21">
                  <a:extLst>
                    <a:ext uri="{FF2B5EF4-FFF2-40B4-BE49-F238E27FC236}">
                      <a16:creationId xmlns:a16="http://schemas.microsoft.com/office/drawing/2014/main" id="{FCD1B259-FE35-3425-EFCB-440A2503D6B2}"/>
                    </a:ext>
                  </a:extLst>
                </p:cNvPr>
                <p:cNvSpPr>
                  <a:spLocks noRot="1" noChangeAspect="1" noMove="1" noResize="1" noEditPoints="1" noAdjustHandles="1" noChangeArrowheads="1" noChangeShapeType="1" noTextEdit="1"/>
                </p:cNvSpPr>
                <p:nvPr/>
              </p:nvSpPr>
              <p:spPr>
                <a:xfrm>
                  <a:off x="4351867" y="4352440"/>
                  <a:ext cx="914400" cy="91440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506EB7F2-A828-0E6E-90C7-1154791DB880}"/>
                    </a:ext>
                  </a:extLst>
                </p:cNvPr>
                <p:cNvSpPr>
                  <a:spLocks noChangeAspect="1"/>
                </p:cNvSpPr>
                <p:nvPr/>
              </p:nvSpPr>
              <p:spPr>
                <a:xfrm>
                  <a:off x="4351867" y="3430751"/>
                  <a:ext cx="914400" cy="9144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 −1</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7" name="Rectangle 6">
                  <a:extLst>
                    <a:ext uri="{FF2B5EF4-FFF2-40B4-BE49-F238E27FC236}">
                      <a16:creationId xmlns:a16="http://schemas.microsoft.com/office/drawing/2014/main" id="{506EB7F2-A828-0E6E-90C7-1154791DB880}"/>
                    </a:ext>
                  </a:extLst>
                </p:cNvPr>
                <p:cNvSpPr>
                  <a:spLocks noRot="1" noChangeAspect="1" noMove="1" noResize="1" noEditPoints="1" noAdjustHandles="1" noChangeArrowheads="1" noChangeShapeType="1" noTextEdit="1"/>
                </p:cNvSpPr>
                <p:nvPr/>
              </p:nvSpPr>
              <p:spPr>
                <a:xfrm>
                  <a:off x="4351867" y="3430751"/>
                  <a:ext cx="914400" cy="91440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508C5A9F-5B1B-31F8-681A-574DE265E890}"/>
                    </a:ext>
                  </a:extLst>
                </p:cNvPr>
                <p:cNvSpPr>
                  <a:spLocks noChangeAspect="1"/>
                </p:cNvSpPr>
                <p:nvPr/>
              </p:nvSpPr>
              <p:spPr>
                <a:xfrm>
                  <a:off x="3437467" y="4345151"/>
                  <a:ext cx="914400" cy="9144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 −5</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8" name="Rectangle 7">
                  <a:extLst>
                    <a:ext uri="{FF2B5EF4-FFF2-40B4-BE49-F238E27FC236}">
                      <a16:creationId xmlns:a16="http://schemas.microsoft.com/office/drawing/2014/main" id="{508C5A9F-5B1B-31F8-681A-574DE265E890}"/>
                    </a:ext>
                  </a:extLst>
                </p:cNvPr>
                <p:cNvSpPr>
                  <a:spLocks noRot="1" noChangeAspect="1" noMove="1" noResize="1" noEditPoints="1" noAdjustHandles="1" noChangeArrowheads="1" noChangeShapeType="1" noTextEdit="1"/>
                </p:cNvSpPr>
                <p:nvPr/>
              </p:nvSpPr>
              <p:spPr>
                <a:xfrm>
                  <a:off x="3437467" y="4345151"/>
                  <a:ext cx="914400" cy="914400"/>
                </a:xfrm>
                <a:prstGeom prst="rect">
                  <a:avLst/>
                </a:prstGeom>
                <a:blipFill>
                  <a:blip r:embed="rId9"/>
                  <a:stretch>
                    <a:fillRect/>
                  </a:stretch>
                </a:blipFill>
              </p:spPr>
              <p:txBody>
                <a:bodyPr/>
                <a:lstStyle/>
                <a:p>
                  <a:r>
                    <a:rPr lang="en-US">
                      <a:noFill/>
                    </a:rPr>
                    <a:t> </a:t>
                  </a:r>
                </a:p>
              </p:txBody>
            </p:sp>
          </mc:Fallback>
        </mc:AlternateContent>
      </p:grpSp>
      <p:sp>
        <p:nvSpPr>
          <p:cNvPr id="60" name="TextBox 59">
            <a:extLst>
              <a:ext uri="{FF2B5EF4-FFF2-40B4-BE49-F238E27FC236}">
                <a16:creationId xmlns:a16="http://schemas.microsoft.com/office/drawing/2014/main" id="{BF50BA4F-058C-2D43-6C6D-E5623F5A02A0}"/>
              </a:ext>
            </a:extLst>
          </p:cNvPr>
          <p:cNvSpPr txBox="1"/>
          <p:nvPr/>
        </p:nvSpPr>
        <p:spPr>
          <a:xfrm>
            <a:off x="8329341" y="1830272"/>
            <a:ext cx="326167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Segoe Script" panose="030B0504020000000003" pitchFamily="66" charset="0"/>
                <a:ea typeface="+mn-ea"/>
                <a:cs typeface="+mn-cs"/>
              </a:rPr>
              <a:t>Two-player finite game</a:t>
            </a:r>
          </a:p>
        </p:txBody>
      </p:sp>
      <p:grpSp>
        <p:nvGrpSpPr>
          <p:cNvPr id="63" name="Group 62">
            <a:extLst>
              <a:ext uri="{FF2B5EF4-FFF2-40B4-BE49-F238E27FC236}">
                <a16:creationId xmlns:a16="http://schemas.microsoft.com/office/drawing/2014/main" id="{8499CCE8-DCEA-9986-3397-88A07438D9C5}"/>
              </a:ext>
            </a:extLst>
          </p:cNvPr>
          <p:cNvGrpSpPr/>
          <p:nvPr/>
        </p:nvGrpSpPr>
        <p:grpSpPr>
          <a:xfrm>
            <a:off x="7360764" y="5810734"/>
            <a:ext cx="3807772" cy="457200"/>
            <a:chOff x="5801290" y="3851306"/>
            <a:chExt cx="3807772" cy="457200"/>
          </a:xfrm>
        </p:grpSpPr>
        <p:sp>
          <p:nvSpPr>
            <p:cNvPr id="61" name="TextBox 60">
              <a:extLst>
                <a:ext uri="{FF2B5EF4-FFF2-40B4-BE49-F238E27FC236}">
                  <a16:creationId xmlns:a16="http://schemas.microsoft.com/office/drawing/2014/main" id="{0C1C0AF3-271F-B636-B855-6AD86F1AFC56}"/>
                </a:ext>
              </a:extLst>
            </p:cNvPr>
            <p:cNvSpPr txBox="1"/>
            <p:nvPr/>
          </p:nvSpPr>
          <p:spPr>
            <a:xfrm>
              <a:off x="5801290" y="3939174"/>
              <a:ext cx="34951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Segoe Script" panose="030B0504020000000003" pitchFamily="66" charset="0"/>
                  <a:ea typeface="+mn-ea"/>
                  <a:cs typeface="+mn-cs"/>
                </a:rPr>
                <a:t>All relevant information</a:t>
              </a:r>
            </a:p>
          </p:txBody>
        </p:sp>
        <p:pic>
          <p:nvPicPr>
            <p:cNvPr id="62" name="Graphic 61" descr="Badge Tick1 outline">
              <a:extLst>
                <a:ext uri="{FF2B5EF4-FFF2-40B4-BE49-F238E27FC236}">
                  <a16:creationId xmlns:a16="http://schemas.microsoft.com/office/drawing/2014/main" id="{6F80D4C7-7D77-EE0D-9E46-E776F43C4AA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151862" y="3851306"/>
              <a:ext cx="457200" cy="457200"/>
            </a:xfrm>
            <a:prstGeom prst="rect">
              <a:avLst/>
            </a:prstGeom>
          </p:spPr>
        </p:pic>
      </p:grpSp>
      <p:grpSp>
        <p:nvGrpSpPr>
          <p:cNvPr id="9" name="Group 8">
            <a:extLst>
              <a:ext uri="{FF2B5EF4-FFF2-40B4-BE49-F238E27FC236}">
                <a16:creationId xmlns:a16="http://schemas.microsoft.com/office/drawing/2014/main" id="{26B3877F-F9A9-36E3-068E-17214B01AC0E}"/>
              </a:ext>
            </a:extLst>
          </p:cNvPr>
          <p:cNvGrpSpPr/>
          <p:nvPr/>
        </p:nvGrpSpPr>
        <p:grpSpPr>
          <a:xfrm>
            <a:off x="1986605" y="1830272"/>
            <a:ext cx="6266141" cy="3427528"/>
            <a:chOff x="1986605" y="1830272"/>
            <a:chExt cx="6266141" cy="3427528"/>
          </a:xfrm>
        </p:grpSpPr>
        <p:grpSp>
          <p:nvGrpSpPr>
            <p:cNvPr id="5" name="Group 4">
              <a:extLst>
                <a:ext uri="{FF2B5EF4-FFF2-40B4-BE49-F238E27FC236}">
                  <a16:creationId xmlns:a16="http://schemas.microsoft.com/office/drawing/2014/main" id="{7FC474DA-3F41-6FD9-6FCF-446BD9AC8CC6}"/>
                </a:ext>
              </a:extLst>
            </p:cNvPr>
            <p:cNvGrpSpPr/>
            <p:nvPr/>
          </p:nvGrpSpPr>
          <p:grpSpPr>
            <a:xfrm>
              <a:off x="3055346" y="1830272"/>
              <a:ext cx="5197400" cy="2633310"/>
              <a:chOff x="3055346" y="1830272"/>
              <a:chExt cx="5197400" cy="2633310"/>
            </a:xfrm>
          </p:grpSpPr>
          <p:grpSp>
            <p:nvGrpSpPr>
              <p:cNvPr id="52" name="Group 51">
                <a:extLst>
                  <a:ext uri="{FF2B5EF4-FFF2-40B4-BE49-F238E27FC236}">
                    <a16:creationId xmlns:a16="http://schemas.microsoft.com/office/drawing/2014/main" id="{C4EB5E16-4A19-4469-0CFD-D693CC4FDE08}"/>
                  </a:ext>
                </a:extLst>
              </p:cNvPr>
              <p:cNvGrpSpPr/>
              <p:nvPr/>
            </p:nvGrpSpPr>
            <p:grpSpPr>
              <a:xfrm>
                <a:off x="3055346" y="2014938"/>
                <a:ext cx="3376972" cy="2448644"/>
                <a:chOff x="1476918" y="2014938"/>
                <a:chExt cx="3376972" cy="2448644"/>
              </a:xfrm>
            </p:grpSpPr>
            <p:sp>
              <p:nvSpPr>
                <p:cNvPr id="53" name="TextBox 52">
                  <a:extLst>
                    <a:ext uri="{FF2B5EF4-FFF2-40B4-BE49-F238E27FC236}">
                      <a16:creationId xmlns:a16="http://schemas.microsoft.com/office/drawing/2014/main" id="{616212B2-761B-BA62-0925-31D3BD5610A8}"/>
                    </a:ext>
                  </a:extLst>
                </p:cNvPr>
                <p:cNvSpPr txBox="1"/>
                <p:nvPr/>
              </p:nvSpPr>
              <p:spPr>
                <a:xfrm>
                  <a:off x="1476918" y="4094250"/>
                  <a:ext cx="100404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Player 1</a:t>
                  </a:r>
                </a:p>
              </p:txBody>
            </p:sp>
            <p:sp>
              <p:nvSpPr>
                <p:cNvPr id="54" name="TextBox 53">
                  <a:extLst>
                    <a:ext uri="{FF2B5EF4-FFF2-40B4-BE49-F238E27FC236}">
                      <a16:creationId xmlns:a16="http://schemas.microsoft.com/office/drawing/2014/main" id="{8A022631-118C-8515-AF5C-150D24864EBD}"/>
                    </a:ext>
                  </a:extLst>
                </p:cNvPr>
                <p:cNvSpPr txBox="1"/>
                <p:nvPr/>
              </p:nvSpPr>
              <p:spPr>
                <a:xfrm>
                  <a:off x="3849843" y="2014938"/>
                  <a:ext cx="100404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Player 2</a:t>
                  </a:r>
                </a:p>
              </p:txBody>
            </p:sp>
          </p:grpSp>
          <p:pic>
            <p:nvPicPr>
              <p:cNvPr id="4" name="Picture 3" descr="A cartoon of a person running&#10;&#10;Description automatically generated">
                <a:extLst>
                  <a:ext uri="{FF2B5EF4-FFF2-40B4-BE49-F238E27FC236}">
                    <a16:creationId xmlns:a16="http://schemas.microsoft.com/office/drawing/2014/main" id="{92BC5C43-75DC-FCAB-013C-26A27286A104}"/>
                  </a:ext>
                </a:extLst>
              </p:cNvPr>
              <p:cNvPicPr>
                <a:picLocks noChangeAspect="1"/>
              </p:cNvPicPr>
              <p:nvPr/>
            </p:nvPicPr>
            <p:blipFill>
              <a:blip r:embed="rId12">
                <a:extLst>
                  <a:ext uri="{28A0092B-C50C-407E-A947-70E740481C1C}">
                    <a14:useLocalDpi xmlns:a14="http://schemas.microsoft.com/office/drawing/2010/main" val="0"/>
                  </a:ext>
                </a:extLst>
              </a:blip>
              <a:srcRect l="10103" r="13109"/>
              <a:stretch/>
            </p:blipFill>
            <p:spPr>
              <a:xfrm>
                <a:off x="7210057" y="1830272"/>
                <a:ext cx="1042689" cy="1828800"/>
              </a:xfrm>
              <a:custGeom>
                <a:avLst/>
                <a:gdLst/>
                <a:ahLst/>
                <a:cxnLst/>
                <a:rect l="l" t="t" r="r" b="b"/>
                <a:pathLst>
                  <a:path w="3910084" h="6858000">
                    <a:moveTo>
                      <a:pt x="118775" y="0"/>
                    </a:moveTo>
                    <a:lnTo>
                      <a:pt x="3910084" y="0"/>
                    </a:lnTo>
                    <a:lnTo>
                      <a:pt x="3910084" y="6858000"/>
                    </a:lnTo>
                    <a:lnTo>
                      <a:pt x="913702" y="6858000"/>
                    </a:lnTo>
                    <a:lnTo>
                      <a:pt x="346751" y="5107724"/>
                    </a:lnTo>
                    <a:lnTo>
                      <a:pt x="0" y="803615"/>
                    </a:lnTo>
                    <a:close/>
                  </a:path>
                </a:pathLst>
              </a:custGeom>
            </p:spPr>
          </p:pic>
        </p:grpSp>
        <p:pic>
          <p:nvPicPr>
            <p:cNvPr id="6" name="Picture 5" descr="A cartoon of a person with orange hair&#10;&#10;Description automatically generated">
              <a:extLst>
                <a:ext uri="{FF2B5EF4-FFF2-40B4-BE49-F238E27FC236}">
                  <a16:creationId xmlns:a16="http://schemas.microsoft.com/office/drawing/2014/main" id="{15423ACF-22C1-3D2F-4E00-759F9551C51C}"/>
                </a:ext>
              </a:extLst>
            </p:cNvPr>
            <p:cNvPicPr>
              <a:picLocks noChangeAspect="1"/>
            </p:cNvPicPr>
            <p:nvPr/>
          </p:nvPicPr>
          <p:blipFill>
            <a:blip r:embed="rId13">
              <a:extLst>
                <a:ext uri="{28A0092B-C50C-407E-A947-70E740481C1C}">
                  <a14:useLocalDpi xmlns:a14="http://schemas.microsoft.com/office/drawing/2010/main" val="0"/>
                </a:ext>
              </a:extLst>
            </a:blip>
            <a:srcRect l="13670" r="10814"/>
            <a:stretch/>
          </p:blipFill>
          <p:spPr>
            <a:xfrm>
              <a:off x="1986605" y="3429000"/>
              <a:ext cx="1042685" cy="1828800"/>
            </a:xfrm>
            <a:custGeom>
              <a:avLst/>
              <a:gdLst/>
              <a:ahLst/>
              <a:cxnLst/>
              <a:rect l="l" t="t" r="r" b="b"/>
              <a:pathLst>
                <a:path w="3910084" h="6858000">
                  <a:moveTo>
                    <a:pt x="0" y="0"/>
                  </a:moveTo>
                  <a:lnTo>
                    <a:pt x="2996382" y="0"/>
                  </a:lnTo>
                  <a:lnTo>
                    <a:pt x="3563333" y="1750276"/>
                  </a:lnTo>
                  <a:lnTo>
                    <a:pt x="3910084" y="6054385"/>
                  </a:lnTo>
                  <a:lnTo>
                    <a:pt x="3791309" y="6858000"/>
                  </a:lnTo>
                  <a:lnTo>
                    <a:pt x="0" y="6858000"/>
                  </a:lnTo>
                  <a:close/>
                </a:path>
              </a:pathLst>
            </a:custGeom>
          </p:spPr>
        </p:pic>
      </p:grpSp>
    </p:spTree>
    <p:extLst>
      <p:ext uri="{BB962C8B-B14F-4D97-AF65-F5344CB8AC3E}">
        <p14:creationId xmlns:p14="http://schemas.microsoft.com/office/powerpoint/2010/main" val="2695688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1A3EEA6-CD21-2557-4249-B2921A88A129}"/>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673A74B8-C5F9-C279-AFB7-700C5DC2B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 name="sketchy line">
            <a:extLst>
              <a:ext uri="{FF2B5EF4-FFF2-40B4-BE49-F238E27FC236}">
                <a16:creationId xmlns:a16="http://schemas.microsoft.com/office/drawing/2014/main" id="{66E4D577-9A45-63E8-64B5-2FE6A5155D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sX0" fmla="*/ 0 w 10972800"/>
              <a:gd name="csY0" fmla="*/ 0 h 18288"/>
              <a:gd name="csX1" fmla="*/ 356616 w 10972800"/>
              <a:gd name="csY1" fmla="*/ 0 h 18288"/>
              <a:gd name="csX2" fmla="*/ 1042416 w 10972800"/>
              <a:gd name="csY2" fmla="*/ 0 h 18288"/>
              <a:gd name="csX3" fmla="*/ 1947672 w 10972800"/>
              <a:gd name="csY3" fmla="*/ 0 h 18288"/>
              <a:gd name="csX4" fmla="*/ 2633472 w 10972800"/>
              <a:gd name="csY4" fmla="*/ 0 h 18288"/>
              <a:gd name="csX5" fmla="*/ 2990088 w 10972800"/>
              <a:gd name="csY5" fmla="*/ 0 h 18288"/>
              <a:gd name="csX6" fmla="*/ 3456432 w 10972800"/>
              <a:gd name="csY6" fmla="*/ 0 h 18288"/>
              <a:gd name="csX7" fmla="*/ 4361688 w 10972800"/>
              <a:gd name="csY7" fmla="*/ 0 h 18288"/>
              <a:gd name="csX8" fmla="*/ 5266944 w 10972800"/>
              <a:gd name="csY8" fmla="*/ 0 h 18288"/>
              <a:gd name="csX9" fmla="*/ 6172200 w 10972800"/>
              <a:gd name="csY9" fmla="*/ 0 h 18288"/>
              <a:gd name="csX10" fmla="*/ 6528816 w 10972800"/>
              <a:gd name="csY10" fmla="*/ 0 h 18288"/>
              <a:gd name="csX11" fmla="*/ 7214616 w 10972800"/>
              <a:gd name="csY11" fmla="*/ 0 h 18288"/>
              <a:gd name="csX12" fmla="*/ 7790688 w 10972800"/>
              <a:gd name="csY12" fmla="*/ 0 h 18288"/>
              <a:gd name="csX13" fmla="*/ 8147304 w 10972800"/>
              <a:gd name="csY13" fmla="*/ 0 h 18288"/>
              <a:gd name="csX14" fmla="*/ 9052560 w 10972800"/>
              <a:gd name="csY14" fmla="*/ 0 h 18288"/>
              <a:gd name="csX15" fmla="*/ 9409176 w 10972800"/>
              <a:gd name="csY15" fmla="*/ 0 h 18288"/>
              <a:gd name="csX16" fmla="*/ 9765792 w 10972800"/>
              <a:gd name="csY16" fmla="*/ 0 h 18288"/>
              <a:gd name="csX17" fmla="*/ 10341864 w 10972800"/>
              <a:gd name="csY17" fmla="*/ 0 h 18288"/>
              <a:gd name="csX18" fmla="*/ 10972800 w 10972800"/>
              <a:gd name="csY18" fmla="*/ 0 h 18288"/>
              <a:gd name="csX19" fmla="*/ 10972800 w 10972800"/>
              <a:gd name="csY19" fmla="*/ 18288 h 18288"/>
              <a:gd name="csX20" fmla="*/ 10177272 w 10972800"/>
              <a:gd name="csY20" fmla="*/ 18288 h 18288"/>
              <a:gd name="csX21" fmla="*/ 9820656 w 10972800"/>
              <a:gd name="csY21" fmla="*/ 18288 h 18288"/>
              <a:gd name="csX22" fmla="*/ 9464040 w 10972800"/>
              <a:gd name="csY22" fmla="*/ 18288 h 18288"/>
              <a:gd name="csX23" fmla="*/ 8778240 w 10972800"/>
              <a:gd name="csY23" fmla="*/ 18288 h 18288"/>
              <a:gd name="csX24" fmla="*/ 8421624 w 10972800"/>
              <a:gd name="csY24" fmla="*/ 18288 h 18288"/>
              <a:gd name="csX25" fmla="*/ 7735824 w 10972800"/>
              <a:gd name="csY25" fmla="*/ 18288 h 18288"/>
              <a:gd name="csX26" fmla="*/ 6940296 w 10972800"/>
              <a:gd name="csY26" fmla="*/ 18288 h 18288"/>
              <a:gd name="csX27" fmla="*/ 6254496 w 10972800"/>
              <a:gd name="csY27" fmla="*/ 18288 h 18288"/>
              <a:gd name="csX28" fmla="*/ 5458968 w 10972800"/>
              <a:gd name="csY28" fmla="*/ 18288 h 18288"/>
              <a:gd name="csX29" fmla="*/ 4663440 w 10972800"/>
              <a:gd name="csY29" fmla="*/ 18288 h 18288"/>
              <a:gd name="csX30" fmla="*/ 4306824 w 10972800"/>
              <a:gd name="csY30" fmla="*/ 18288 h 18288"/>
              <a:gd name="csX31" fmla="*/ 3840480 w 10972800"/>
              <a:gd name="csY31" fmla="*/ 18288 h 18288"/>
              <a:gd name="csX32" fmla="*/ 3264408 w 10972800"/>
              <a:gd name="csY32" fmla="*/ 18288 h 18288"/>
              <a:gd name="csX33" fmla="*/ 2578608 w 10972800"/>
              <a:gd name="csY33" fmla="*/ 18288 h 18288"/>
              <a:gd name="csX34" fmla="*/ 1673352 w 10972800"/>
              <a:gd name="csY34" fmla="*/ 18288 h 18288"/>
              <a:gd name="csX35" fmla="*/ 877824 w 10972800"/>
              <a:gd name="csY35" fmla="*/ 18288 h 18288"/>
              <a:gd name="csX36" fmla="*/ 0 w 10972800"/>
              <a:gd name="csY36" fmla="*/ 18288 h 18288"/>
              <a:gd name="csX37" fmla="*/ 0 w 10972800"/>
              <a:gd name="csY37"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4D00C648-4D50-407A-5A0F-95811E548ABD}"/>
              </a:ext>
            </a:extLst>
          </p:cNvPr>
          <p:cNvSpPr>
            <a:spLocks noGrp="1"/>
          </p:cNvSpPr>
          <p:nvPr>
            <p:ph type="title"/>
          </p:nvPr>
        </p:nvSpPr>
        <p:spPr>
          <a:xfrm>
            <a:off x="572493" y="238539"/>
            <a:ext cx="11018520" cy="1434415"/>
          </a:xfrm>
        </p:spPr>
        <p:txBody>
          <a:bodyPr vert="horz" lIns="91440" tIns="45720" rIns="91440" bIns="45720" rtlCol="0" anchor="b">
            <a:normAutofit/>
          </a:bodyPr>
          <a:lstStyle/>
          <a:p>
            <a:r>
              <a:rPr lang="en-US" sz="2700" dirty="0">
                <a:solidFill>
                  <a:srgbClr val="0070C0"/>
                </a:solidFill>
              </a:rPr>
              <a:t>Section 2</a:t>
            </a:r>
            <a:br>
              <a:rPr lang="en-US" sz="4900" dirty="0"/>
            </a:br>
            <a:r>
              <a:rPr lang="en-US" sz="4900" dirty="0">
                <a:solidFill>
                  <a:srgbClr val="7030A0"/>
                </a:solidFill>
              </a:rPr>
              <a:t>Static</a:t>
            </a:r>
            <a:r>
              <a:rPr lang="en-US" sz="4900" dirty="0"/>
              <a:t> Games of </a:t>
            </a:r>
            <a:r>
              <a:rPr lang="en-US" sz="4900" dirty="0">
                <a:solidFill>
                  <a:schemeClr val="accent2">
                    <a:lumMod val="50000"/>
                  </a:schemeClr>
                </a:solidFill>
              </a:rPr>
              <a:t>Complete Information</a:t>
            </a:r>
          </a:p>
        </p:txBody>
      </p:sp>
      <p:sp>
        <p:nvSpPr>
          <p:cNvPr id="13" name="TextBox 12">
            <a:extLst>
              <a:ext uri="{FF2B5EF4-FFF2-40B4-BE49-F238E27FC236}">
                <a16:creationId xmlns:a16="http://schemas.microsoft.com/office/drawing/2014/main" id="{C87C7115-CBA0-3B76-2661-879F45CEF4D3}"/>
              </a:ext>
            </a:extLst>
          </p:cNvPr>
          <p:cNvSpPr txBox="1"/>
          <p:nvPr/>
        </p:nvSpPr>
        <p:spPr>
          <a:xfrm>
            <a:off x="572493" y="4217490"/>
            <a:ext cx="5389036" cy="369332"/>
          </a:xfrm>
          <a:prstGeom prst="rect">
            <a:avLst/>
          </a:prstGeom>
          <a:noFill/>
        </p:spPr>
        <p:txBody>
          <a:bodyPr wrap="square" rtlCol="0">
            <a:spAutoFit/>
          </a:bodyPr>
          <a:lstStyle/>
          <a:p>
            <a:r>
              <a:rPr lang="en-US" dirty="0">
                <a:solidFill>
                  <a:srgbClr val="7030A0"/>
                </a:solidFill>
              </a:rPr>
              <a:t>Module 2</a:t>
            </a:r>
            <a:r>
              <a:rPr lang="en-US" dirty="0"/>
              <a:t>: </a:t>
            </a:r>
            <a:r>
              <a:rPr lang="en-US" b="1" dirty="0">
                <a:solidFill>
                  <a:srgbClr val="7030A0"/>
                </a:solidFill>
              </a:rPr>
              <a:t>Static</a:t>
            </a:r>
            <a:r>
              <a:rPr lang="en-US" dirty="0"/>
              <a:t> Games of </a:t>
            </a:r>
            <a:r>
              <a:rPr lang="en-US" b="1" dirty="0">
                <a:solidFill>
                  <a:schemeClr val="accent2">
                    <a:lumMod val="50000"/>
                  </a:schemeClr>
                </a:solidFill>
              </a:rPr>
              <a:t>Complete Information</a:t>
            </a:r>
          </a:p>
        </p:txBody>
      </p:sp>
      <p:sp>
        <p:nvSpPr>
          <p:cNvPr id="17" name="TextBox 16">
            <a:extLst>
              <a:ext uri="{FF2B5EF4-FFF2-40B4-BE49-F238E27FC236}">
                <a16:creationId xmlns:a16="http://schemas.microsoft.com/office/drawing/2014/main" id="{9E569FBA-A8AD-055D-902D-877FEAE6B221}"/>
              </a:ext>
            </a:extLst>
          </p:cNvPr>
          <p:cNvSpPr txBox="1"/>
          <p:nvPr/>
        </p:nvSpPr>
        <p:spPr>
          <a:xfrm>
            <a:off x="572493" y="1852746"/>
            <a:ext cx="3318189" cy="369332"/>
          </a:xfrm>
          <a:prstGeom prst="rect">
            <a:avLst/>
          </a:prstGeom>
          <a:noFill/>
        </p:spPr>
        <p:txBody>
          <a:bodyPr wrap="square" rtlCol="0">
            <a:spAutoFit/>
          </a:bodyPr>
          <a:lstStyle/>
          <a:p>
            <a:r>
              <a:rPr lang="en-US" dirty="0">
                <a:solidFill>
                  <a:srgbClr val="7030A0"/>
                </a:solidFill>
              </a:rPr>
              <a:t>Module 1</a:t>
            </a:r>
            <a:r>
              <a:rPr lang="en-US" dirty="0"/>
              <a:t>: </a:t>
            </a:r>
            <a:r>
              <a:rPr lang="en-US" b="1" dirty="0"/>
              <a:t>Introducing Games</a:t>
            </a:r>
          </a:p>
        </p:txBody>
      </p:sp>
      <p:sp>
        <p:nvSpPr>
          <p:cNvPr id="18" name="TextBox 17">
            <a:extLst>
              <a:ext uri="{FF2B5EF4-FFF2-40B4-BE49-F238E27FC236}">
                <a16:creationId xmlns:a16="http://schemas.microsoft.com/office/drawing/2014/main" id="{36C95417-8624-91CE-4794-79E774DD5C32}"/>
              </a:ext>
            </a:extLst>
          </p:cNvPr>
          <p:cNvSpPr txBox="1"/>
          <p:nvPr/>
        </p:nvSpPr>
        <p:spPr>
          <a:xfrm>
            <a:off x="6793999" y="1848252"/>
            <a:ext cx="3318189" cy="369332"/>
          </a:xfrm>
          <a:prstGeom prst="rect">
            <a:avLst/>
          </a:prstGeom>
          <a:noFill/>
        </p:spPr>
        <p:txBody>
          <a:bodyPr wrap="square" rtlCol="0">
            <a:spAutoFit/>
          </a:bodyPr>
          <a:lstStyle/>
          <a:p>
            <a:r>
              <a:rPr lang="en-US" dirty="0">
                <a:solidFill>
                  <a:srgbClr val="7030A0"/>
                </a:solidFill>
              </a:rPr>
              <a:t>Module 3</a:t>
            </a:r>
            <a:r>
              <a:rPr lang="en-US" dirty="0"/>
              <a:t>: </a:t>
            </a:r>
            <a:r>
              <a:rPr lang="en-US" b="1" dirty="0"/>
              <a:t>A Pure Strategy</a:t>
            </a:r>
          </a:p>
        </p:txBody>
      </p:sp>
      <p:sp>
        <p:nvSpPr>
          <p:cNvPr id="19" name="TextBox 18">
            <a:extLst>
              <a:ext uri="{FF2B5EF4-FFF2-40B4-BE49-F238E27FC236}">
                <a16:creationId xmlns:a16="http://schemas.microsoft.com/office/drawing/2014/main" id="{CCB0D0B5-F24C-798E-F3A1-D0A14D978401}"/>
              </a:ext>
            </a:extLst>
          </p:cNvPr>
          <p:cNvSpPr txBox="1"/>
          <p:nvPr/>
        </p:nvSpPr>
        <p:spPr>
          <a:xfrm>
            <a:off x="572493" y="2255975"/>
            <a:ext cx="6221506" cy="1754326"/>
          </a:xfrm>
          <a:prstGeom prst="rect">
            <a:avLst/>
          </a:prstGeom>
          <a:noFill/>
        </p:spPr>
        <p:txBody>
          <a:bodyPr wrap="square" rtlCol="0">
            <a:spAutoFit/>
          </a:bodyPr>
          <a:lstStyle/>
          <a:p>
            <a:r>
              <a:rPr lang="en-US" b="1" dirty="0"/>
              <a:t>Games vs. Decision Problems</a:t>
            </a:r>
          </a:p>
          <a:p>
            <a:pPr marL="285750" indent="-285750">
              <a:buFont typeface="Arial" panose="020B0604020202020204" pitchFamily="34" charset="0"/>
              <a:buChar char="•"/>
            </a:pPr>
            <a:r>
              <a:rPr lang="en-US" i="1" dirty="0"/>
              <a:t>Profiles</a:t>
            </a:r>
            <a:r>
              <a:rPr lang="en-US" dirty="0"/>
              <a:t>: Strategy Profile </a:t>
            </a:r>
            <a:r>
              <a:rPr lang="en-US" dirty="0">
                <a:sym typeface="Wingdings" panose="05000000000000000000" pitchFamily="2" charset="2"/>
              </a:rPr>
              <a:t> P</a:t>
            </a:r>
            <a:r>
              <a:rPr lang="en-US" dirty="0"/>
              <a:t>ayoff Profile</a:t>
            </a:r>
          </a:p>
          <a:p>
            <a:pPr marL="285750" indent="-285750">
              <a:buFont typeface="Arial" panose="020B0604020202020204" pitchFamily="34" charset="0"/>
              <a:buChar char="•"/>
            </a:pPr>
            <a:r>
              <a:rPr lang="en-US" i="1" dirty="0"/>
              <a:t>Complexity</a:t>
            </a:r>
            <a:r>
              <a:rPr lang="en-US" dirty="0"/>
              <a:t>: Interactions</a:t>
            </a:r>
          </a:p>
          <a:p>
            <a:pPr marL="285750" indent="-285750">
              <a:buFont typeface="Arial" panose="020B0604020202020204" pitchFamily="34" charset="0"/>
              <a:buChar char="•"/>
            </a:pPr>
            <a:r>
              <a:rPr lang="en-US" i="1" dirty="0"/>
              <a:t>Information</a:t>
            </a:r>
            <a:r>
              <a:rPr lang="en-US" dirty="0"/>
              <a:t>: External (Other players’ “decision problems”)</a:t>
            </a:r>
          </a:p>
          <a:p>
            <a:pPr marL="285750" indent="-285750">
              <a:buFont typeface="Arial" panose="020B0604020202020204" pitchFamily="34" charset="0"/>
              <a:buChar char="•"/>
            </a:pPr>
            <a:r>
              <a:rPr lang="en-US" i="1" dirty="0"/>
              <a:t>Strategic</a:t>
            </a:r>
            <a:r>
              <a:rPr lang="en-US" dirty="0"/>
              <a:t> Thinking</a:t>
            </a:r>
          </a:p>
          <a:p>
            <a:pPr marL="285750" indent="-285750">
              <a:buFont typeface="Arial" panose="020B0604020202020204" pitchFamily="34" charset="0"/>
              <a:buChar char="•"/>
            </a:pPr>
            <a:r>
              <a:rPr lang="en-US" i="1" dirty="0"/>
              <a:t>Solution</a:t>
            </a:r>
          </a:p>
        </p:txBody>
      </p:sp>
      <p:sp>
        <p:nvSpPr>
          <p:cNvPr id="20" name="TextBox 19">
            <a:extLst>
              <a:ext uri="{FF2B5EF4-FFF2-40B4-BE49-F238E27FC236}">
                <a16:creationId xmlns:a16="http://schemas.microsoft.com/office/drawing/2014/main" id="{E971C1CF-DC80-6695-EAB4-E8CEE7335577}"/>
              </a:ext>
            </a:extLst>
          </p:cNvPr>
          <p:cNvSpPr txBox="1"/>
          <p:nvPr/>
        </p:nvSpPr>
        <p:spPr>
          <a:xfrm>
            <a:off x="572494" y="4595811"/>
            <a:ext cx="4180481" cy="1754326"/>
          </a:xfrm>
          <a:prstGeom prst="rect">
            <a:avLst/>
          </a:prstGeom>
          <a:noFill/>
        </p:spPr>
        <p:txBody>
          <a:bodyPr wrap="square" rtlCol="0">
            <a:spAutoFit/>
          </a:bodyPr>
          <a:lstStyle/>
          <a:p>
            <a:r>
              <a:rPr lang="en-US" b="1" dirty="0">
                <a:solidFill>
                  <a:srgbClr val="7030A0"/>
                </a:solidFill>
              </a:rPr>
              <a:t>Static</a:t>
            </a:r>
          </a:p>
          <a:p>
            <a:pPr marL="285750" indent="-285750">
              <a:buFont typeface="Arial" panose="020B0604020202020204" pitchFamily="34" charset="0"/>
              <a:buChar char="•"/>
            </a:pPr>
            <a:r>
              <a:rPr lang="en-US" dirty="0"/>
              <a:t>No time component</a:t>
            </a:r>
          </a:p>
          <a:p>
            <a:pPr marL="285750" indent="-285750">
              <a:buFont typeface="Arial" panose="020B0604020202020204" pitchFamily="34" charset="0"/>
              <a:buChar char="•"/>
            </a:pPr>
            <a:r>
              <a:rPr lang="en-US" dirty="0"/>
              <a:t>One action per player</a:t>
            </a:r>
          </a:p>
          <a:p>
            <a:pPr marL="285750" indent="-285750">
              <a:buFont typeface="Arial" panose="020B0604020202020204" pitchFamily="34" charset="0"/>
              <a:buChar char="•"/>
            </a:pPr>
            <a:r>
              <a:rPr lang="en-US" i="1" dirty="0"/>
              <a:t>Simultaneous</a:t>
            </a:r>
            <a:r>
              <a:rPr lang="en-US" dirty="0"/>
              <a:t>, at the same time</a:t>
            </a:r>
          </a:p>
          <a:p>
            <a:pPr marL="285750" indent="-285750">
              <a:buFont typeface="Arial" panose="020B0604020202020204" pitchFamily="34" charset="0"/>
              <a:buChar char="•"/>
            </a:pPr>
            <a:r>
              <a:rPr lang="en-US" i="1" dirty="0"/>
              <a:t>Independently</a:t>
            </a:r>
            <a:r>
              <a:rPr lang="en-US" dirty="0"/>
              <a:t>, without knowledge of other player’s chosen actions</a:t>
            </a:r>
          </a:p>
        </p:txBody>
      </p:sp>
      <p:sp>
        <p:nvSpPr>
          <p:cNvPr id="26" name="TextBox 25">
            <a:extLst>
              <a:ext uri="{FF2B5EF4-FFF2-40B4-BE49-F238E27FC236}">
                <a16:creationId xmlns:a16="http://schemas.microsoft.com/office/drawing/2014/main" id="{9814F88B-7377-E261-C7EB-7FC37F799B9E}"/>
              </a:ext>
            </a:extLst>
          </p:cNvPr>
          <p:cNvSpPr txBox="1"/>
          <p:nvPr/>
        </p:nvSpPr>
        <p:spPr>
          <a:xfrm>
            <a:off x="6793999" y="2213055"/>
            <a:ext cx="2185143" cy="923330"/>
          </a:xfrm>
          <a:prstGeom prst="rect">
            <a:avLst/>
          </a:prstGeom>
          <a:noFill/>
        </p:spPr>
        <p:txBody>
          <a:bodyPr wrap="square" rtlCol="0">
            <a:spAutoFit/>
          </a:bodyPr>
          <a:lstStyle/>
          <a:p>
            <a:r>
              <a:rPr lang="en-US" dirty="0"/>
              <a:t>In general:</a:t>
            </a:r>
          </a:p>
          <a:p>
            <a:pPr marL="285750" indent="-285750">
              <a:buFont typeface="Arial" panose="020B0604020202020204" pitchFamily="34" charset="0"/>
              <a:buChar char="•"/>
            </a:pPr>
            <a:r>
              <a:rPr lang="en-US" dirty="0"/>
              <a:t>Comprehensive</a:t>
            </a:r>
          </a:p>
          <a:p>
            <a:pPr marL="285750" indent="-285750">
              <a:buFont typeface="Arial" panose="020B0604020202020204" pitchFamily="34" charset="0"/>
              <a:buChar char="•"/>
            </a:pPr>
            <a:r>
              <a:rPr lang="en-US" dirty="0"/>
              <a:t>Pre-determined</a:t>
            </a:r>
          </a:p>
        </p:txBody>
      </p:sp>
      <p:sp>
        <p:nvSpPr>
          <p:cNvPr id="27" name="TextBox 26">
            <a:extLst>
              <a:ext uri="{FF2B5EF4-FFF2-40B4-BE49-F238E27FC236}">
                <a16:creationId xmlns:a16="http://schemas.microsoft.com/office/drawing/2014/main" id="{FCEDE03E-B184-A41F-2BE6-0385810323C2}"/>
              </a:ext>
            </a:extLst>
          </p:cNvPr>
          <p:cNvSpPr txBox="1"/>
          <p:nvPr/>
        </p:nvSpPr>
        <p:spPr>
          <a:xfrm>
            <a:off x="9434364" y="2213055"/>
            <a:ext cx="2185143" cy="923330"/>
          </a:xfrm>
          <a:prstGeom prst="rect">
            <a:avLst/>
          </a:prstGeom>
          <a:noFill/>
        </p:spPr>
        <p:txBody>
          <a:bodyPr wrap="square" rtlCol="0">
            <a:spAutoFit/>
          </a:bodyPr>
          <a:lstStyle/>
          <a:p>
            <a:r>
              <a:rPr lang="en-US" dirty="0"/>
              <a:t>Static Games:</a:t>
            </a:r>
          </a:p>
          <a:p>
            <a:pPr marL="285750" indent="-285750">
              <a:buFont typeface="Arial" panose="020B0604020202020204" pitchFamily="34" charset="0"/>
              <a:buChar char="•"/>
            </a:pPr>
            <a:r>
              <a:rPr lang="en-US" dirty="0"/>
              <a:t>One situation</a:t>
            </a:r>
          </a:p>
          <a:p>
            <a:pPr marL="285750" indent="-285750">
              <a:buFont typeface="Arial" panose="020B0604020202020204" pitchFamily="34" charset="0"/>
              <a:buChar char="•"/>
            </a:pPr>
            <a:r>
              <a:rPr lang="en-US" dirty="0"/>
              <a:t>Strategy = Action</a:t>
            </a:r>
          </a:p>
        </p:txBody>
      </p:sp>
      <p:sp>
        <p:nvSpPr>
          <p:cNvPr id="3" name="Rectangle: Rounded Corners 2">
            <a:extLst>
              <a:ext uri="{FF2B5EF4-FFF2-40B4-BE49-F238E27FC236}">
                <a16:creationId xmlns:a16="http://schemas.microsoft.com/office/drawing/2014/main" id="{3CA53A5C-872B-7397-6F15-FB56FC23CFCC}"/>
              </a:ext>
            </a:extLst>
          </p:cNvPr>
          <p:cNvSpPr/>
          <p:nvPr/>
        </p:nvSpPr>
        <p:spPr>
          <a:xfrm>
            <a:off x="10933176" y="128707"/>
            <a:ext cx="1115568" cy="32004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Bradley Hand ITC" panose="03070402050302030203" pitchFamily="66" charset="0"/>
                <a:ea typeface="+mn-ea"/>
                <a:cs typeface="+mn-cs"/>
              </a:rPr>
              <a:t>REVIEW</a:t>
            </a:r>
          </a:p>
        </p:txBody>
      </p:sp>
      <p:sp>
        <p:nvSpPr>
          <p:cNvPr id="4" name="TextBox 3">
            <a:extLst>
              <a:ext uri="{FF2B5EF4-FFF2-40B4-BE49-F238E27FC236}">
                <a16:creationId xmlns:a16="http://schemas.microsoft.com/office/drawing/2014/main" id="{48031745-93EE-86E3-107F-206FF08A6903}"/>
              </a:ext>
            </a:extLst>
          </p:cNvPr>
          <p:cNvSpPr txBox="1"/>
          <p:nvPr/>
        </p:nvSpPr>
        <p:spPr>
          <a:xfrm>
            <a:off x="5088031" y="4586822"/>
            <a:ext cx="4285128" cy="1477328"/>
          </a:xfrm>
          <a:prstGeom prst="rect">
            <a:avLst/>
          </a:prstGeom>
          <a:noFill/>
        </p:spPr>
        <p:txBody>
          <a:bodyPr wrap="square" rtlCol="0">
            <a:spAutoFit/>
          </a:bodyPr>
          <a:lstStyle/>
          <a:p>
            <a:r>
              <a:rPr lang="en-US" b="1" dirty="0">
                <a:solidFill>
                  <a:schemeClr val="accent2">
                    <a:lumMod val="50000"/>
                  </a:schemeClr>
                </a:solidFill>
              </a:rPr>
              <a:t>Complete Information</a:t>
            </a:r>
          </a:p>
          <a:p>
            <a:r>
              <a:rPr lang="en-US" i="1" dirty="0"/>
              <a:t>Common knowledge</a:t>
            </a:r>
            <a:r>
              <a:rPr lang="en-US" dirty="0"/>
              <a:t> among all players:</a:t>
            </a:r>
          </a:p>
          <a:p>
            <a:pPr marL="285750" indent="-285750">
              <a:buFont typeface="Arial" panose="020B0604020202020204" pitchFamily="34" charset="0"/>
              <a:buChar char="•"/>
            </a:pPr>
            <a:r>
              <a:rPr lang="en-US" dirty="0"/>
              <a:t>Actions</a:t>
            </a:r>
          </a:p>
          <a:p>
            <a:pPr marL="285750" indent="-285750">
              <a:buFont typeface="Arial" panose="020B0604020202020204" pitchFamily="34" charset="0"/>
              <a:buChar char="•"/>
            </a:pPr>
            <a:r>
              <a:rPr lang="en-US" dirty="0"/>
              <a:t>Outcomes</a:t>
            </a:r>
          </a:p>
          <a:p>
            <a:pPr marL="285750" indent="-285750">
              <a:buFont typeface="Arial" panose="020B0604020202020204" pitchFamily="34" charset="0"/>
              <a:buChar char="•"/>
            </a:pPr>
            <a:r>
              <a:rPr lang="en-US" dirty="0"/>
              <a:t>Payoffs</a:t>
            </a:r>
          </a:p>
        </p:txBody>
      </p:sp>
      <p:sp>
        <p:nvSpPr>
          <p:cNvPr id="5" name="TextBox 4">
            <a:extLst>
              <a:ext uri="{FF2B5EF4-FFF2-40B4-BE49-F238E27FC236}">
                <a16:creationId xmlns:a16="http://schemas.microsoft.com/office/drawing/2014/main" id="{F051C126-DD4B-C0CE-2915-4B1BB1E1E01B}"/>
              </a:ext>
            </a:extLst>
          </p:cNvPr>
          <p:cNvSpPr txBox="1"/>
          <p:nvPr/>
        </p:nvSpPr>
        <p:spPr>
          <a:xfrm>
            <a:off x="9048465" y="3513977"/>
            <a:ext cx="1319060" cy="369332"/>
          </a:xfrm>
          <a:prstGeom prst="rect">
            <a:avLst/>
          </a:prstGeom>
          <a:noFill/>
        </p:spPr>
        <p:txBody>
          <a:bodyPr wrap="square" rtlCol="0">
            <a:spAutoFit/>
          </a:bodyPr>
          <a:lstStyle/>
          <a:p>
            <a:r>
              <a:rPr lang="en-IN" i="1" dirty="0"/>
              <a:t>Rationality</a:t>
            </a:r>
            <a:endParaRPr lang="en-US" i="1" dirty="0"/>
          </a:p>
        </p:txBody>
      </p:sp>
      <p:sp>
        <p:nvSpPr>
          <p:cNvPr id="6" name="TextBox 5">
            <a:extLst>
              <a:ext uri="{FF2B5EF4-FFF2-40B4-BE49-F238E27FC236}">
                <a16:creationId xmlns:a16="http://schemas.microsoft.com/office/drawing/2014/main" id="{37BB082B-BC98-EC88-0A71-416DABC45E39}"/>
              </a:ext>
            </a:extLst>
          </p:cNvPr>
          <p:cNvSpPr txBox="1"/>
          <p:nvPr/>
        </p:nvSpPr>
        <p:spPr>
          <a:xfrm>
            <a:off x="6706343" y="3524175"/>
            <a:ext cx="2563906" cy="369332"/>
          </a:xfrm>
          <a:prstGeom prst="rect">
            <a:avLst/>
          </a:prstGeom>
          <a:noFill/>
        </p:spPr>
        <p:txBody>
          <a:bodyPr wrap="square" rtlCol="0">
            <a:spAutoFit/>
          </a:bodyPr>
          <a:lstStyle/>
          <a:p>
            <a:r>
              <a:rPr lang="en-IN" i="1" dirty="0"/>
              <a:t>Common knowledge of</a:t>
            </a:r>
            <a:endParaRPr lang="en-US" i="1" dirty="0"/>
          </a:p>
        </p:txBody>
      </p:sp>
      <p:sp>
        <p:nvSpPr>
          <p:cNvPr id="7" name="TextBox 6">
            <a:extLst>
              <a:ext uri="{FF2B5EF4-FFF2-40B4-BE49-F238E27FC236}">
                <a16:creationId xmlns:a16="http://schemas.microsoft.com/office/drawing/2014/main" id="{F877A7B9-DE58-F98E-8F9F-DAC4A069641D}"/>
              </a:ext>
            </a:extLst>
          </p:cNvPr>
          <p:cNvSpPr txBox="1"/>
          <p:nvPr/>
        </p:nvSpPr>
        <p:spPr>
          <a:xfrm>
            <a:off x="7737125" y="3893507"/>
            <a:ext cx="3158285" cy="369332"/>
          </a:xfrm>
          <a:prstGeom prst="rect">
            <a:avLst/>
          </a:prstGeom>
          <a:noFill/>
        </p:spPr>
        <p:txBody>
          <a:bodyPr wrap="square" rtlCol="0">
            <a:spAutoFit/>
          </a:bodyPr>
          <a:lstStyle/>
          <a:p>
            <a:r>
              <a:rPr lang="en-IN" i="1" dirty="0"/>
              <a:t>Strategic thinking: ‘If…then…’</a:t>
            </a:r>
            <a:endParaRPr lang="en-US" i="1" dirty="0"/>
          </a:p>
        </p:txBody>
      </p:sp>
      <p:sp>
        <p:nvSpPr>
          <p:cNvPr id="8" name="Arrow: Right 7">
            <a:extLst>
              <a:ext uri="{FF2B5EF4-FFF2-40B4-BE49-F238E27FC236}">
                <a16:creationId xmlns:a16="http://schemas.microsoft.com/office/drawing/2014/main" id="{84B4C389-CDF1-688F-2FC2-F357F7E6B4B0}"/>
              </a:ext>
            </a:extLst>
          </p:cNvPr>
          <p:cNvSpPr/>
          <p:nvPr/>
        </p:nvSpPr>
        <p:spPr>
          <a:xfrm>
            <a:off x="7218579" y="4026620"/>
            <a:ext cx="421341" cy="1385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926A238-005E-F8EF-6FB5-2FBA7BBBA35E}"/>
              </a:ext>
            </a:extLst>
          </p:cNvPr>
          <p:cNvSpPr txBox="1"/>
          <p:nvPr/>
        </p:nvSpPr>
        <p:spPr>
          <a:xfrm>
            <a:off x="8617139" y="4273037"/>
            <a:ext cx="1512040" cy="369332"/>
          </a:xfrm>
          <a:prstGeom prst="rect">
            <a:avLst/>
          </a:prstGeom>
          <a:noFill/>
        </p:spPr>
        <p:txBody>
          <a:bodyPr wrap="square" rtlCol="0">
            <a:spAutoFit/>
          </a:bodyPr>
          <a:lstStyle/>
          <a:p>
            <a:r>
              <a:rPr lang="en-IN" i="1" dirty="0"/>
              <a:t>Pure strategy</a:t>
            </a:r>
            <a:endParaRPr lang="en-US" i="1" dirty="0"/>
          </a:p>
        </p:txBody>
      </p:sp>
      <p:sp>
        <p:nvSpPr>
          <p:cNvPr id="10" name="Arrow: Right 9">
            <a:extLst>
              <a:ext uri="{FF2B5EF4-FFF2-40B4-BE49-F238E27FC236}">
                <a16:creationId xmlns:a16="http://schemas.microsoft.com/office/drawing/2014/main" id="{C140AA70-7921-1B62-7701-64058248CF7B}"/>
              </a:ext>
            </a:extLst>
          </p:cNvPr>
          <p:cNvSpPr/>
          <p:nvPr/>
        </p:nvSpPr>
        <p:spPr>
          <a:xfrm>
            <a:off x="8098592" y="4406150"/>
            <a:ext cx="421341" cy="1385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FE68FDA-0164-BB14-9952-F91EE0600979}"/>
              </a:ext>
            </a:extLst>
          </p:cNvPr>
          <p:cNvSpPr/>
          <p:nvPr/>
        </p:nvSpPr>
        <p:spPr>
          <a:xfrm>
            <a:off x="10592442" y="3250856"/>
            <a:ext cx="1246094" cy="71717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t>What else?</a:t>
            </a:r>
            <a:endParaRPr lang="en-US" dirty="0"/>
          </a:p>
        </p:txBody>
      </p:sp>
      <p:sp>
        <p:nvSpPr>
          <p:cNvPr id="12" name="Freeform: Shape 11">
            <a:extLst>
              <a:ext uri="{FF2B5EF4-FFF2-40B4-BE49-F238E27FC236}">
                <a16:creationId xmlns:a16="http://schemas.microsoft.com/office/drawing/2014/main" id="{CEEC99CE-2C34-534D-BAEB-122F06CAA97A}"/>
              </a:ext>
            </a:extLst>
          </p:cNvPr>
          <p:cNvSpPr/>
          <p:nvPr/>
        </p:nvSpPr>
        <p:spPr>
          <a:xfrm>
            <a:off x="10242026" y="3657036"/>
            <a:ext cx="470798" cy="93160"/>
          </a:xfrm>
          <a:custGeom>
            <a:avLst/>
            <a:gdLst>
              <a:gd name="csX0" fmla="*/ 0 w 358589"/>
              <a:gd name="csY0" fmla="*/ 36422 h 36422"/>
              <a:gd name="csX1" fmla="*/ 206189 w 358589"/>
              <a:gd name="csY1" fmla="*/ 27457 h 36422"/>
              <a:gd name="csX2" fmla="*/ 331694 w 358589"/>
              <a:gd name="csY2" fmla="*/ 563 h 36422"/>
              <a:gd name="csX3" fmla="*/ 358589 w 358589"/>
              <a:gd name="csY3" fmla="*/ 563 h 36422"/>
            </a:gdLst>
            <a:ahLst/>
            <a:cxnLst>
              <a:cxn ang="0">
                <a:pos x="csX0" y="csY0"/>
              </a:cxn>
              <a:cxn ang="0">
                <a:pos x="csX1" y="csY1"/>
              </a:cxn>
              <a:cxn ang="0">
                <a:pos x="csX2" y="csY2"/>
              </a:cxn>
              <a:cxn ang="0">
                <a:pos x="csX3" y="csY3"/>
              </a:cxn>
            </a:cxnLst>
            <a:rect l="l" t="t" r="r" b="b"/>
            <a:pathLst>
              <a:path w="358589" h="36422">
                <a:moveTo>
                  <a:pt x="0" y="36422"/>
                </a:moveTo>
                <a:cubicBezTo>
                  <a:pt x="68730" y="33434"/>
                  <a:pt x="137677" y="33685"/>
                  <a:pt x="206189" y="27457"/>
                </a:cubicBezTo>
                <a:cubicBezTo>
                  <a:pt x="428061" y="7287"/>
                  <a:pt x="217698" y="16849"/>
                  <a:pt x="331694" y="563"/>
                </a:cubicBezTo>
                <a:cubicBezTo>
                  <a:pt x="340569" y="-705"/>
                  <a:pt x="349624" y="563"/>
                  <a:pt x="358589" y="563"/>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03FB83D1-FE5B-2F67-D7C2-0ECBF68C5B85}"/>
              </a:ext>
            </a:extLst>
          </p:cNvPr>
          <p:cNvSpPr/>
          <p:nvPr/>
        </p:nvSpPr>
        <p:spPr>
          <a:xfrm>
            <a:off x="6528571" y="3657036"/>
            <a:ext cx="2219433" cy="1103144"/>
          </a:xfrm>
          <a:custGeom>
            <a:avLst/>
            <a:gdLst>
              <a:gd name="csX0" fmla="*/ 0 w 2366683"/>
              <a:gd name="csY0" fmla="*/ 0 h 1130425"/>
              <a:gd name="csX1" fmla="*/ 71718 w 2366683"/>
              <a:gd name="csY1" fmla="*/ 179294 h 1130425"/>
              <a:gd name="csX2" fmla="*/ 134471 w 2366683"/>
              <a:gd name="csY2" fmla="*/ 295835 h 1130425"/>
              <a:gd name="csX3" fmla="*/ 385483 w 2366683"/>
              <a:gd name="csY3" fmla="*/ 564776 h 1130425"/>
              <a:gd name="csX4" fmla="*/ 815789 w 2366683"/>
              <a:gd name="csY4" fmla="*/ 797859 h 1130425"/>
              <a:gd name="csX5" fmla="*/ 1084730 w 2366683"/>
              <a:gd name="csY5" fmla="*/ 923365 h 1130425"/>
              <a:gd name="csX6" fmla="*/ 1174377 w 2366683"/>
              <a:gd name="csY6" fmla="*/ 950259 h 1130425"/>
              <a:gd name="csX7" fmla="*/ 1219200 w 2366683"/>
              <a:gd name="csY7" fmla="*/ 968188 h 1130425"/>
              <a:gd name="csX8" fmla="*/ 1371600 w 2366683"/>
              <a:gd name="csY8" fmla="*/ 986118 h 1130425"/>
              <a:gd name="csX9" fmla="*/ 1434353 w 2366683"/>
              <a:gd name="csY9" fmla="*/ 1013012 h 1130425"/>
              <a:gd name="csX10" fmla="*/ 1604683 w 2366683"/>
              <a:gd name="csY10" fmla="*/ 1039906 h 1130425"/>
              <a:gd name="csX11" fmla="*/ 1667436 w 2366683"/>
              <a:gd name="csY11" fmla="*/ 1066800 h 1130425"/>
              <a:gd name="csX12" fmla="*/ 1775012 w 2366683"/>
              <a:gd name="csY12" fmla="*/ 1075765 h 1130425"/>
              <a:gd name="csX13" fmla="*/ 1828800 w 2366683"/>
              <a:gd name="csY13" fmla="*/ 1084729 h 1130425"/>
              <a:gd name="csX14" fmla="*/ 1909483 w 2366683"/>
              <a:gd name="csY14" fmla="*/ 1102659 h 1130425"/>
              <a:gd name="csX15" fmla="*/ 2052918 w 2366683"/>
              <a:gd name="csY15" fmla="*/ 1120588 h 1130425"/>
              <a:gd name="csX16" fmla="*/ 2160494 w 2366683"/>
              <a:gd name="csY16" fmla="*/ 1129553 h 1130425"/>
              <a:gd name="csX17" fmla="*/ 2366683 w 2366683"/>
              <a:gd name="csY17" fmla="*/ 1129553 h 113042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366683" h="1130425">
                <a:moveTo>
                  <a:pt x="0" y="0"/>
                </a:moveTo>
                <a:cubicBezTo>
                  <a:pt x="21040" y="56108"/>
                  <a:pt x="46734" y="127244"/>
                  <a:pt x="71718" y="179294"/>
                </a:cubicBezTo>
                <a:cubicBezTo>
                  <a:pt x="90811" y="219070"/>
                  <a:pt x="109169" y="259690"/>
                  <a:pt x="134471" y="295835"/>
                </a:cubicBezTo>
                <a:cubicBezTo>
                  <a:pt x="193446" y="380084"/>
                  <a:pt x="300954" y="500808"/>
                  <a:pt x="385483" y="564776"/>
                </a:cubicBezTo>
                <a:cubicBezTo>
                  <a:pt x="618503" y="741116"/>
                  <a:pt x="557877" y="668903"/>
                  <a:pt x="815789" y="797859"/>
                </a:cubicBezTo>
                <a:cubicBezTo>
                  <a:pt x="918892" y="849410"/>
                  <a:pt x="983607" y="887972"/>
                  <a:pt x="1084730" y="923365"/>
                </a:cubicBezTo>
                <a:cubicBezTo>
                  <a:pt x="1114177" y="933671"/>
                  <a:pt x="1144780" y="940393"/>
                  <a:pt x="1174377" y="950259"/>
                </a:cubicBezTo>
                <a:cubicBezTo>
                  <a:pt x="1189643" y="955348"/>
                  <a:pt x="1203787" y="963564"/>
                  <a:pt x="1219200" y="968188"/>
                </a:cubicBezTo>
                <a:cubicBezTo>
                  <a:pt x="1262337" y="981129"/>
                  <a:pt x="1336149" y="983164"/>
                  <a:pt x="1371600" y="986118"/>
                </a:cubicBezTo>
                <a:cubicBezTo>
                  <a:pt x="1392518" y="995083"/>
                  <a:pt x="1412520" y="1006591"/>
                  <a:pt x="1434353" y="1013012"/>
                </a:cubicBezTo>
                <a:cubicBezTo>
                  <a:pt x="1490781" y="1029608"/>
                  <a:pt x="1546771" y="1033471"/>
                  <a:pt x="1604683" y="1039906"/>
                </a:cubicBezTo>
                <a:cubicBezTo>
                  <a:pt x="1625601" y="1048871"/>
                  <a:pt x="1645166" y="1062112"/>
                  <a:pt x="1667436" y="1066800"/>
                </a:cubicBezTo>
                <a:cubicBezTo>
                  <a:pt x="1702647" y="1074213"/>
                  <a:pt x="1739249" y="1071791"/>
                  <a:pt x="1775012" y="1075765"/>
                </a:cubicBezTo>
                <a:cubicBezTo>
                  <a:pt x="1793077" y="1077772"/>
                  <a:pt x="1810976" y="1081164"/>
                  <a:pt x="1828800" y="1084729"/>
                </a:cubicBezTo>
                <a:cubicBezTo>
                  <a:pt x="1855815" y="1090132"/>
                  <a:pt x="1882404" y="1097582"/>
                  <a:pt x="1909483" y="1102659"/>
                </a:cubicBezTo>
                <a:cubicBezTo>
                  <a:pt x="1942046" y="1108765"/>
                  <a:pt x="2024201" y="1117853"/>
                  <a:pt x="2052918" y="1120588"/>
                </a:cubicBezTo>
                <a:cubicBezTo>
                  <a:pt x="2088739" y="1123999"/>
                  <a:pt x="2124526" y="1128525"/>
                  <a:pt x="2160494" y="1129553"/>
                </a:cubicBezTo>
                <a:cubicBezTo>
                  <a:pt x="2229196" y="1131516"/>
                  <a:pt x="2297953" y="1129553"/>
                  <a:pt x="2366683" y="1129553"/>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935AD6D7-674F-8EF4-0075-3EF8697D98B0}"/>
              </a:ext>
            </a:extLst>
          </p:cNvPr>
          <p:cNvSpPr/>
          <p:nvPr/>
        </p:nvSpPr>
        <p:spPr>
          <a:xfrm>
            <a:off x="8934246" y="2360895"/>
            <a:ext cx="421341" cy="1385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0824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left)">
                                      <p:cBhvr>
                                        <p:cTn id="40" dur="500"/>
                                        <p:tgtEl>
                                          <p:spTgt spid="15"/>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fade">
                                      <p:cBhvr>
                                        <p:cTn id="54" dur="500"/>
                                        <p:tgtEl>
                                          <p:spTgt spid="6"/>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up)">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wipe(left)">
                                      <p:cBhvr>
                                        <p:cTn id="62" dur="500"/>
                                        <p:tgtEl>
                                          <p:spTgt spid="8"/>
                                        </p:tgtEl>
                                      </p:cBhvr>
                                    </p:animEffect>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500"/>
                                        <p:tgtEl>
                                          <p:spTgt spid="7"/>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10"/>
                                        </p:tgtEl>
                                        <p:attrNameLst>
                                          <p:attrName>style.visibility</p:attrName>
                                        </p:attrNameLst>
                                      </p:cBhvr>
                                      <p:to>
                                        <p:strVal val="visible"/>
                                      </p:to>
                                    </p:set>
                                    <p:animEffect transition="in" filter="wipe(left)">
                                      <p:cBhvr>
                                        <p:cTn id="71" dur="500"/>
                                        <p:tgtEl>
                                          <p:spTgt spid="10"/>
                                        </p:tgtEl>
                                      </p:cBhvr>
                                    </p:animEffect>
                                  </p:childTnLst>
                                </p:cTn>
                              </p:par>
                            </p:childTnLst>
                          </p:cTn>
                        </p:par>
                        <p:par>
                          <p:cTn id="72" fill="hold">
                            <p:stCondLst>
                              <p:cond delay="500"/>
                            </p:stCondLst>
                            <p:childTnLst>
                              <p:par>
                                <p:cTn id="73" presetID="10" presetClass="entr" presetSubtype="0" fill="hold" grpId="0" nodeType="afterEffect">
                                  <p:stCondLst>
                                    <p:cond delay="0"/>
                                  </p:stCondLst>
                                  <p:childTnLst>
                                    <p:set>
                                      <p:cBhvr>
                                        <p:cTn id="74" dur="1" fill="hold">
                                          <p:stCondLst>
                                            <p:cond delay="0"/>
                                          </p:stCondLst>
                                        </p:cTn>
                                        <p:tgtEl>
                                          <p:spTgt spid="9"/>
                                        </p:tgtEl>
                                        <p:attrNameLst>
                                          <p:attrName>style.visibility</p:attrName>
                                        </p:attrNameLst>
                                      </p:cBhvr>
                                      <p:to>
                                        <p:strVal val="visible"/>
                                      </p:to>
                                    </p:set>
                                    <p:animEffect transition="in" filter="fade">
                                      <p:cBhvr>
                                        <p:cTn id="75" dur="500"/>
                                        <p:tgtEl>
                                          <p:spTgt spid="9"/>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12"/>
                                        </p:tgtEl>
                                        <p:attrNameLst>
                                          <p:attrName>style.visibility</p:attrName>
                                        </p:attrNameLst>
                                      </p:cBhvr>
                                      <p:to>
                                        <p:strVal val="visible"/>
                                      </p:to>
                                    </p:set>
                                    <p:animEffect transition="in" filter="fade">
                                      <p:cBhvr>
                                        <p:cTn id="80" dur="500"/>
                                        <p:tgtEl>
                                          <p:spTgt spid="12"/>
                                        </p:tgtEl>
                                      </p:cBhvr>
                                    </p:animEffect>
                                  </p:childTnLst>
                                </p:cTn>
                              </p:par>
                            </p:childTnLst>
                          </p:cTn>
                        </p:par>
                        <p:par>
                          <p:cTn id="81" fill="hold">
                            <p:stCondLst>
                              <p:cond delay="500"/>
                            </p:stCondLst>
                            <p:childTnLst>
                              <p:par>
                                <p:cTn id="82" presetID="10" presetClass="entr" presetSubtype="0" fill="hold" grpId="0" nodeType="after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fade">
                                      <p:cBhvr>
                                        <p:cTn id="8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18" grpId="0"/>
      <p:bldP spid="19" grpId="0"/>
      <p:bldP spid="20" grpId="0"/>
      <p:bldP spid="26" grpId="0"/>
      <p:bldP spid="27" grpId="0"/>
      <p:bldP spid="4" grpId="0"/>
      <p:bldP spid="5" grpId="0"/>
      <p:bldP spid="6" grpId="0"/>
      <p:bldP spid="7" grpId="0"/>
      <p:bldP spid="8" grpId="0" animBg="1"/>
      <p:bldP spid="9" grpId="0"/>
      <p:bldP spid="10" grpId="0" animBg="1"/>
      <p:bldP spid="11" grpId="0" animBg="1"/>
      <p:bldP spid="12" grpId="0" animBg="1"/>
      <p:bldP spid="14" grpId="0" animBg="1"/>
      <p:bldP spid="1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EB61290-ABB3-80F0-2CBF-BFAF2C577CC5}"/>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D19C9651-A65D-CAED-A5A6-A5103F5D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 name="sketchy line">
            <a:extLst>
              <a:ext uri="{FF2B5EF4-FFF2-40B4-BE49-F238E27FC236}">
                <a16:creationId xmlns:a16="http://schemas.microsoft.com/office/drawing/2014/main" id="{76BE08B8-FAF3-C5B2-80BA-92977E930B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sX0" fmla="*/ 0 w 10972800"/>
              <a:gd name="csY0" fmla="*/ 0 h 18288"/>
              <a:gd name="csX1" fmla="*/ 356616 w 10972800"/>
              <a:gd name="csY1" fmla="*/ 0 h 18288"/>
              <a:gd name="csX2" fmla="*/ 1042416 w 10972800"/>
              <a:gd name="csY2" fmla="*/ 0 h 18288"/>
              <a:gd name="csX3" fmla="*/ 1947672 w 10972800"/>
              <a:gd name="csY3" fmla="*/ 0 h 18288"/>
              <a:gd name="csX4" fmla="*/ 2633472 w 10972800"/>
              <a:gd name="csY4" fmla="*/ 0 h 18288"/>
              <a:gd name="csX5" fmla="*/ 2990088 w 10972800"/>
              <a:gd name="csY5" fmla="*/ 0 h 18288"/>
              <a:gd name="csX6" fmla="*/ 3456432 w 10972800"/>
              <a:gd name="csY6" fmla="*/ 0 h 18288"/>
              <a:gd name="csX7" fmla="*/ 4361688 w 10972800"/>
              <a:gd name="csY7" fmla="*/ 0 h 18288"/>
              <a:gd name="csX8" fmla="*/ 5266944 w 10972800"/>
              <a:gd name="csY8" fmla="*/ 0 h 18288"/>
              <a:gd name="csX9" fmla="*/ 6172200 w 10972800"/>
              <a:gd name="csY9" fmla="*/ 0 h 18288"/>
              <a:gd name="csX10" fmla="*/ 6528816 w 10972800"/>
              <a:gd name="csY10" fmla="*/ 0 h 18288"/>
              <a:gd name="csX11" fmla="*/ 7214616 w 10972800"/>
              <a:gd name="csY11" fmla="*/ 0 h 18288"/>
              <a:gd name="csX12" fmla="*/ 7790688 w 10972800"/>
              <a:gd name="csY12" fmla="*/ 0 h 18288"/>
              <a:gd name="csX13" fmla="*/ 8147304 w 10972800"/>
              <a:gd name="csY13" fmla="*/ 0 h 18288"/>
              <a:gd name="csX14" fmla="*/ 9052560 w 10972800"/>
              <a:gd name="csY14" fmla="*/ 0 h 18288"/>
              <a:gd name="csX15" fmla="*/ 9409176 w 10972800"/>
              <a:gd name="csY15" fmla="*/ 0 h 18288"/>
              <a:gd name="csX16" fmla="*/ 9765792 w 10972800"/>
              <a:gd name="csY16" fmla="*/ 0 h 18288"/>
              <a:gd name="csX17" fmla="*/ 10341864 w 10972800"/>
              <a:gd name="csY17" fmla="*/ 0 h 18288"/>
              <a:gd name="csX18" fmla="*/ 10972800 w 10972800"/>
              <a:gd name="csY18" fmla="*/ 0 h 18288"/>
              <a:gd name="csX19" fmla="*/ 10972800 w 10972800"/>
              <a:gd name="csY19" fmla="*/ 18288 h 18288"/>
              <a:gd name="csX20" fmla="*/ 10177272 w 10972800"/>
              <a:gd name="csY20" fmla="*/ 18288 h 18288"/>
              <a:gd name="csX21" fmla="*/ 9820656 w 10972800"/>
              <a:gd name="csY21" fmla="*/ 18288 h 18288"/>
              <a:gd name="csX22" fmla="*/ 9464040 w 10972800"/>
              <a:gd name="csY22" fmla="*/ 18288 h 18288"/>
              <a:gd name="csX23" fmla="*/ 8778240 w 10972800"/>
              <a:gd name="csY23" fmla="*/ 18288 h 18288"/>
              <a:gd name="csX24" fmla="*/ 8421624 w 10972800"/>
              <a:gd name="csY24" fmla="*/ 18288 h 18288"/>
              <a:gd name="csX25" fmla="*/ 7735824 w 10972800"/>
              <a:gd name="csY25" fmla="*/ 18288 h 18288"/>
              <a:gd name="csX26" fmla="*/ 6940296 w 10972800"/>
              <a:gd name="csY26" fmla="*/ 18288 h 18288"/>
              <a:gd name="csX27" fmla="*/ 6254496 w 10972800"/>
              <a:gd name="csY27" fmla="*/ 18288 h 18288"/>
              <a:gd name="csX28" fmla="*/ 5458968 w 10972800"/>
              <a:gd name="csY28" fmla="*/ 18288 h 18288"/>
              <a:gd name="csX29" fmla="*/ 4663440 w 10972800"/>
              <a:gd name="csY29" fmla="*/ 18288 h 18288"/>
              <a:gd name="csX30" fmla="*/ 4306824 w 10972800"/>
              <a:gd name="csY30" fmla="*/ 18288 h 18288"/>
              <a:gd name="csX31" fmla="*/ 3840480 w 10972800"/>
              <a:gd name="csY31" fmla="*/ 18288 h 18288"/>
              <a:gd name="csX32" fmla="*/ 3264408 w 10972800"/>
              <a:gd name="csY32" fmla="*/ 18288 h 18288"/>
              <a:gd name="csX33" fmla="*/ 2578608 w 10972800"/>
              <a:gd name="csY33" fmla="*/ 18288 h 18288"/>
              <a:gd name="csX34" fmla="*/ 1673352 w 10972800"/>
              <a:gd name="csY34" fmla="*/ 18288 h 18288"/>
              <a:gd name="csX35" fmla="*/ 877824 w 10972800"/>
              <a:gd name="csY35" fmla="*/ 18288 h 18288"/>
              <a:gd name="csX36" fmla="*/ 0 w 10972800"/>
              <a:gd name="csY36" fmla="*/ 18288 h 18288"/>
              <a:gd name="csX37" fmla="*/ 0 w 10972800"/>
              <a:gd name="csY37"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B823592B-7039-AADA-0129-DF8C32D22095}"/>
              </a:ext>
            </a:extLst>
          </p:cNvPr>
          <p:cNvSpPr>
            <a:spLocks noGrp="1"/>
          </p:cNvSpPr>
          <p:nvPr>
            <p:ph type="title"/>
          </p:nvPr>
        </p:nvSpPr>
        <p:spPr>
          <a:xfrm>
            <a:off x="572493" y="238539"/>
            <a:ext cx="11018520" cy="1434415"/>
          </a:xfrm>
        </p:spPr>
        <p:txBody>
          <a:bodyPr vert="horz" lIns="91440" tIns="45720" rIns="91440" bIns="45720" rtlCol="0" anchor="b">
            <a:normAutofit/>
          </a:bodyPr>
          <a:lstStyle/>
          <a:p>
            <a:r>
              <a:rPr lang="en-US" sz="5400" dirty="0"/>
              <a:t>Game Structure</a:t>
            </a:r>
            <a:endParaRPr lang="en-US" sz="4900" dirty="0">
              <a:solidFill>
                <a:srgbClr val="7030A0"/>
              </a:solidFill>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C066FC2-5744-6AE5-CB3A-F83ED32561BD}"/>
                  </a:ext>
                </a:extLst>
              </p:cNvPr>
              <p:cNvSpPr txBox="1"/>
              <p:nvPr/>
            </p:nvSpPr>
            <p:spPr>
              <a:xfrm>
                <a:off x="572492" y="3803382"/>
                <a:ext cx="903767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Preferences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Each player—</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Opponent’s Cooperation</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Prefers the opponent to cooperate (</a:t>
                </a:r>
                <a14:m>
                  <m:oMath xmlns:m="http://schemas.openxmlformats.org/officeDocument/2006/math">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𝐶</m:t>
                    </m:r>
                  </m:oMath>
                </a14:m>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rather than defect (</a:t>
                </a:r>
                <a14:m>
                  <m:oMath xmlns:m="http://schemas.openxmlformats.org/officeDocument/2006/math">
                    <m:r>
                      <a:rPr kumimoji="0" lang="en-US" sz="18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𝐷</m:t>
                    </m:r>
                  </m:oMath>
                </a14:m>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Self-defection</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Prefers to defect (</a:t>
                </a:r>
                <a14:m>
                  <m:oMath xmlns:m="http://schemas.openxmlformats.org/officeDocument/2006/math">
                    <m:r>
                      <a:rPr kumimoji="0" lang="en-US" sz="18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𝐷</m:t>
                    </m:r>
                  </m:oMath>
                </a14:m>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over cooperate (</a:t>
                </a:r>
                <a14:m>
                  <m:oMath xmlns:m="http://schemas.openxmlformats.org/officeDocument/2006/math">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𝐶</m:t>
                    </m:r>
                  </m:oMath>
                </a14:m>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a:t>
                </a:r>
              </a:p>
            </p:txBody>
          </p:sp>
        </mc:Choice>
        <mc:Fallback xmlns="">
          <p:sp>
            <p:nvSpPr>
              <p:cNvPr id="9" name="TextBox 8">
                <a:extLst>
                  <a:ext uri="{FF2B5EF4-FFF2-40B4-BE49-F238E27FC236}">
                    <a16:creationId xmlns:a16="http://schemas.microsoft.com/office/drawing/2014/main" id="{2C066FC2-5744-6AE5-CB3A-F83ED32561BD}"/>
                  </a:ext>
                </a:extLst>
              </p:cNvPr>
              <p:cNvSpPr txBox="1">
                <a:spLocks noRot="1" noChangeAspect="1" noMove="1" noResize="1" noEditPoints="1" noAdjustHandles="1" noChangeArrowheads="1" noChangeShapeType="1" noTextEdit="1"/>
              </p:cNvSpPr>
              <p:nvPr/>
            </p:nvSpPr>
            <p:spPr>
              <a:xfrm>
                <a:off x="572492" y="3803382"/>
                <a:ext cx="9037672" cy="1200329"/>
              </a:xfrm>
              <a:prstGeom prst="rect">
                <a:avLst/>
              </a:prstGeom>
              <a:blipFill>
                <a:blip r:embed="rId2"/>
                <a:stretch>
                  <a:fillRect l="-607" t="-2538" b="-76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E0F4772-5BD3-80E0-F179-4DB349CC858E}"/>
                  </a:ext>
                </a:extLst>
              </p:cNvPr>
              <p:cNvSpPr txBox="1"/>
              <p:nvPr/>
            </p:nvSpPr>
            <p:spPr>
              <a:xfrm>
                <a:off x="572492" y="5256471"/>
                <a:ext cx="105156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Ranking of Outcomes</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𝐷</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𝐶</m:t>
                          </m:r>
                        </m:e>
                      </m:d>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𝐶</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𝐶</m:t>
                          </m:r>
                        </m:e>
                      </m:d>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𝐷</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𝐷</m:t>
                          </m:r>
                        </m:e>
                      </m:d>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𝐶</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𝐷</m:t>
                          </m:r>
                        </m:e>
                      </m:d>
                    </m:oMath>
                  </m:oMathPara>
                </a14:m>
                <a:endPar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12" name="TextBox 11">
                <a:extLst>
                  <a:ext uri="{FF2B5EF4-FFF2-40B4-BE49-F238E27FC236}">
                    <a16:creationId xmlns:a16="http://schemas.microsoft.com/office/drawing/2014/main" id="{EE0F4772-5BD3-80E0-F179-4DB349CC858E}"/>
                  </a:ext>
                </a:extLst>
              </p:cNvPr>
              <p:cNvSpPr txBox="1">
                <a:spLocks noRot="1" noChangeAspect="1" noMove="1" noResize="1" noEditPoints="1" noAdjustHandles="1" noChangeArrowheads="1" noChangeShapeType="1" noTextEdit="1"/>
              </p:cNvSpPr>
              <p:nvPr/>
            </p:nvSpPr>
            <p:spPr>
              <a:xfrm>
                <a:off x="572492" y="5256471"/>
                <a:ext cx="10515600" cy="646331"/>
              </a:xfrm>
              <a:prstGeom prst="rect">
                <a:avLst/>
              </a:prstGeom>
              <a:blipFill>
                <a:blip r:embed="rId3"/>
                <a:stretch>
                  <a:fillRect l="-522" t="-3774"/>
                </a:stretch>
              </a:blipFill>
            </p:spPr>
            <p:txBody>
              <a:bodyPr/>
              <a:lstStyle/>
              <a:p>
                <a:r>
                  <a:rPr lang="en-US">
                    <a:noFill/>
                  </a:rPr>
                  <a:t> </a:t>
                </a:r>
              </a:p>
            </p:txBody>
          </p:sp>
        </mc:Fallback>
      </mc:AlternateContent>
      <p:grpSp>
        <p:nvGrpSpPr>
          <p:cNvPr id="35" name="Group 34">
            <a:extLst>
              <a:ext uri="{FF2B5EF4-FFF2-40B4-BE49-F238E27FC236}">
                <a16:creationId xmlns:a16="http://schemas.microsoft.com/office/drawing/2014/main" id="{C6D00EC5-4C29-ED4B-7A1D-88759DBAA113}"/>
              </a:ext>
            </a:extLst>
          </p:cNvPr>
          <p:cNvGrpSpPr/>
          <p:nvPr/>
        </p:nvGrpSpPr>
        <p:grpSpPr>
          <a:xfrm>
            <a:off x="7914217" y="289677"/>
            <a:ext cx="3789349" cy="3272074"/>
            <a:chOff x="3055346" y="2014938"/>
            <a:chExt cx="3789349" cy="3272074"/>
          </a:xfrm>
        </p:grpSpPr>
        <p:grpSp>
          <p:nvGrpSpPr>
            <p:cNvPr id="13" name="Group 12">
              <a:extLst>
                <a:ext uri="{FF2B5EF4-FFF2-40B4-BE49-F238E27FC236}">
                  <a16:creationId xmlns:a16="http://schemas.microsoft.com/office/drawing/2014/main" id="{A3DB0596-ABBF-BBC3-A527-4C58BEBA2A6A}"/>
                </a:ext>
              </a:extLst>
            </p:cNvPr>
            <p:cNvGrpSpPr/>
            <p:nvPr/>
          </p:nvGrpSpPr>
          <p:grpSpPr>
            <a:xfrm>
              <a:off x="5015895" y="2530929"/>
              <a:ext cx="1828800" cy="914400"/>
              <a:chOff x="3443910" y="2526652"/>
              <a:chExt cx="1828800" cy="914400"/>
            </a:xfrm>
            <a:solidFill>
              <a:schemeClr val="accent6">
                <a:lumMod val="20000"/>
                <a:lumOff val="80000"/>
              </a:schemeClr>
            </a:solidFill>
          </p:grpSpPr>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7BF63687-2614-5403-56DD-41D1E050E3B3}"/>
                      </a:ext>
                    </a:extLst>
                  </p:cNvPr>
                  <p:cNvSpPr>
                    <a:spLocks noChangeAspect="1"/>
                  </p:cNvSpPr>
                  <p:nvPr/>
                </p:nvSpPr>
                <p:spPr>
                  <a:xfrm>
                    <a:off x="3443910" y="2526652"/>
                    <a:ext cx="914400" cy="9144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𝑀</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14" name="Rectangle 13">
                    <a:extLst>
                      <a:ext uri="{FF2B5EF4-FFF2-40B4-BE49-F238E27FC236}">
                        <a16:creationId xmlns:a16="http://schemas.microsoft.com/office/drawing/2014/main" id="{7BF63687-2614-5403-56DD-41D1E050E3B3}"/>
                      </a:ext>
                    </a:extLst>
                  </p:cNvPr>
                  <p:cNvSpPr>
                    <a:spLocks noRot="1" noChangeAspect="1" noMove="1" noResize="1" noEditPoints="1" noAdjustHandles="1" noChangeArrowheads="1" noChangeShapeType="1" noTextEdit="1"/>
                  </p:cNvSpPr>
                  <p:nvPr/>
                </p:nvSpPr>
                <p:spPr>
                  <a:xfrm>
                    <a:off x="3443910" y="2526652"/>
                    <a:ext cx="914400" cy="91440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AF5B7C9D-ADF4-66F0-97D6-A471D0CF534E}"/>
                      </a:ext>
                    </a:extLst>
                  </p:cNvPr>
                  <p:cNvSpPr>
                    <a:spLocks noChangeAspect="1"/>
                  </p:cNvSpPr>
                  <p:nvPr/>
                </p:nvSpPr>
                <p:spPr>
                  <a:xfrm>
                    <a:off x="4358310" y="2526652"/>
                    <a:ext cx="914400" cy="9144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𝐹</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15" name="Rectangle 14">
                    <a:extLst>
                      <a:ext uri="{FF2B5EF4-FFF2-40B4-BE49-F238E27FC236}">
                        <a16:creationId xmlns:a16="http://schemas.microsoft.com/office/drawing/2014/main" id="{AF5B7C9D-ADF4-66F0-97D6-A471D0CF534E}"/>
                      </a:ext>
                    </a:extLst>
                  </p:cNvPr>
                  <p:cNvSpPr>
                    <a:spLocks noRot="1" noChangeAspect="1" noMove="1" noResize="1" noEditPoints="1" noAdjustHandles="1" noChangeArrowheads="1" noChangeShapeType="1" noTextEdit="1"/>
                  </p:cNvSpPr>
                  <p:nvPr/>
                </p:nvSpPr>
                <p:spPr>
                  <a:xfrm>
                    <a:off x="4358310" y="2526652"/>
                    <a:ext cx="914400" cy="914400"/>
                  </a:xfrm>
                  <a:prstGeom prst="rect">
                    <a:avLst/>
                  </a:prstGeom>
                  <a:blipFill>
                    <a:blip r:embed="rId5"/>
                    <a:stretch>
                      <a:fillRect/>
                    </a:stretch>
                  </a:blipFill>
                </p:spPr>
                <p:txBody>
                  <a:bodyPr/>
                  <a:lstStyle/>
                  <a:p>
                    <a:r>
                      <a:rPr lang="en-US">
                        <a:noFill/>
                      </a:rPr>
                      <a:t> </a:t>
                    </a:r>
                  </a:p>
                </p:txBody>
              </p:sp>
            </mc:Fallback>
          </mc:AlternateContent>
        </p:grpSp>
        <p:grpSp>
          <p:nvGrpSpPr>
            <p:cNvPr id="16" name="Group 15">
              <a:extLst>
                <a:ext uri="{FF2B5EF4-FFF2-40B4-BE49-F238E27FC236}">
                  <a16:creationId xmlns:a16="http://schemas.microsoft.com/office/drawing/2014/main" id="{8834FA24-AEDB-6730-CFC2-1317AC4FBCDC}"/>
                </a:ext>
              </a:extLst>
            </p:cNvPr>
            <p:cNvGrpSpPr/>
            <p:nvPr/>
          </p:nvGrpSpPr>
          <p:grpSpPr>
            <a:xfrm>
              <a:off x="4106938" y="3438040"/>
              <a:ext cx="914400" cy="1828800"/>
              <a:chOff x="2751667" y="2929467"/>
              <a:chExt cx="914400" cy="1828800"/>
            </a:xfrm>
            <a:solidFill>
              <a:schemeClr val="tx2">
                <a:lumMod val="10000"/>
                <a:lumOff val="90000"/>
              </a:schemeClr>
            </a:solidFill>
          </p:grpSpPr>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A3A06F3A-B268-F2DF-3630-5BCE8CB0E7E9}"/>
                      </a:ext>
                    </a:extLst>
                  </p:cNvPr>
                  <p:cNvSpPr>
                    <a:spLocks noChangeAspect="1"/>
                  </p:cNvSpPr>
                  <p:nvPr/>
                </p:nvSpPr>
                <p:spPr>
                  <a:xfrm>
                    <a:off x="2751667" y="2929467"/>
                    <a:ext cx="914400" cy="9144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m:t>
                          </m:r>
                        </m:oMath>
                      </m:oMathPara>
                    </a14:m>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mc:Choice>
            <mc:Fallback xmlns="">
              <p:sp>
                <p:nvSpPr>
                  <p:cNvPr id="17" name="Rectangle 16">
                    <a:extLst>
                      <a:ext uri="{FF2B5EF4-FFF2-40B4-BE49-F238E27FC236}">
                        <a16:creationId xmlns:a16="http://schemas.microsoft.com/office/drawing/2014/main" id="{A3A06F3A-B268-F2DF-3630-5BCE8CB0E7E9}"/>
                      </a:ext>
                    </a:extLst>
                  </p:cNvPr>
                  <p:cNvSpPr>
                    <a:spLocks noRot="1" noChangeAspect="1" noMove="1" noResize="1" noEditPoints="1" noAdjustHandles="1" noChangeArrowheads="1" noChangeShapeType="1" noTextEdit="1"/>
                  </p:cNvSpPr>
                  <p:nvPr/>
                </p:nvSpPr>
                <p:spPr>
                  <a:xfrm>
                    <a:off x="2751667" y="2929467"/>
                    <a:ext cx="914400" cy="91440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ACCF9455-8BB0-DE46-53B4-7354A0AAF71B}"/>
                      </a:ext>
                    </a:extLst>
                  </p:cNvPr>
                  <p:cNvSpPr>
                    <a:spLocks noChangeAspect="1"/>
                  </p:cNvSpPr>
                  <p:nvPr/>
                </p:nvSpPr>
                <p:spPr>
                  <a:xfrm>
                    <a:off x="2751667" y="3843867"/>
                    <a:ext cx="914400" cy="9144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oMath>
                      </m:oMathPara>
                    </a14:m>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mc:Choice>
            <mc:Fallback xmlns="">
              <p:sp>
                <p:nvSpPr>
                  <p:cNvPr id="18" name="Rectangle 17">
                    <a:extLst>
                      <a:ext uri="{FF2B5EF4-FFF2-40B4-BE49-F238E27FC236}">
                        <a16:creationId xmlns:a16="http://schemas.microsoft.com/office/drawing/2014/main" id="{ACCF9455-8BB0-DE46-53B4-7354A0AAF71B}"/>
                      </a:ext>
                    </a:extLst>
                  </p:cNvPr>
                  <p:cNvSpPr>
                    <a:spLocks noRot="1" noChangeAspect="1" noMove="1" noResize="1" noEditPoints="1" noAdjustHandles="1" noChangeArrowheads="1" noChangeShapeType="1" noTextEdit="1"/>
                  </p:cNvSpPr>
                  <p:nvPr/>
                </p:nvSpPr>
                <p:spPr>
                  <a:xfrm>
                    <a:off x="2751667" y="3843867"/>
                    <a:ext cx="914400" cy="914400"/>
                  </a:xfrm>
                  <a:prstGeom prst="rect">
                    <a:avLst/>
                  </a:prstGeom>
                  <a:blipFill>
                    <a:blip r:embed="rId7"/>
                    <a:stretch>
                      <a:fillRect/>
                    </a:stretch>
                  </a:blipFill>
                </p:spPr>
                <p:txBody>
                  <a:bodyPr/>
                  <a:lstStyle/>
                  <a:p>
                    <a:r>
                      <a:rPr lang="en-US">
                        <a:noFill/>
                      </a:rPr>
                      <a:t> </a:t>
                    </a:r>
                  </a:p>
                </p:txBody>
              </p:sp>
            </mc:Fallback>
          </mc:AlternateContent>
        </p:grpSp>
        <p:grpSp>
          <p:nvGrpSpPr>
            <p:cNvPr id="19" name="Group 18">
              <a:extLst>
                <a:ext uri="{FF2B5EF4-FFF2-40B4-BE49-F238E27FC236}">
                  <a16:creationId xmlns:a16="http://schemas.microsoft.com/office/drawing/2014/main" id="{425BDD31-972D-046B-4F7E-546283B1ED27}"/>
                </a:ext>
              </a:extLst>
            </p:cNvPr>
            <p:cNvGrpSpPr/>
            <p:nvPr/>
          </p:nvGrpSpPr>
          <p:grpSpPr>
            <a:xfrm>
              <a:off x="5015895" y="3438040"/>
              <a:ext cx="1828800" cy="1848972"/>
              <a:chOff x="3437467" y="3417868"/>
              <a:chExt cx="1828800" cy="1848972"/>
            </a:xfrm>
          </p:grpSpPr>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16900E6F-04FA-3725-EAC2-5C6A67FAFA66}"/>
                      </a:ext>
                    </a:extLst>
                  </p:cNvPr>
                  <p:cNvSpPr>
                    <a:spLocks noChangeAspect="1"/>
                  </p:cNvSpPr>
                  <p:nvPr/>
                </p:nvSpPr>
                <p:spPr>
                  <a:xfrm>
                    <a:off x="3437467" y="3417868"/>
                    <a:ext cx="914400" cy="93457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20" name="Rectangle 19">
                    <a:extLst>
                      <a:ext uri="{FF2B5EF4-FFF2-40B4-BE49-F238E27FC236}">
                        <a16:creationId xmlns:a16="http://schemas.microsoft.com/office/drawing/2014/main" id="{16900E6F-04FA-3725-EAC2-5C6A67FAFA66}"/>
                      </a:ext>
                    </a:extLst>
                  </p:cNvPr>
                  <p:cNvSpPr>
                    <a:spLocks noRot="1" noChangeAspect="1" noMove="1" noResize="1" noEditPoints="1" noAdjustHandles="1" noChangeArrowheads="1" noChangeShapeType="1" noTextEdit="1"/>
                  </p:cNvSpPr>
                  <p:nvPr/>
                </p:nvSpPr>
                <p:spPr>
                  <a:xfrm>
                    <a:off x="3437467" y="3417868"/>
                    <a:ext cx="914400" cy="93457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B4B77C85-4181-2660-C3C3-9201F84122BF}"/>
                      </a:ext>
                    </a:extLst>
                  </p:cNvPr>
                  <p:cNvSpPr/>
                  <p:nvPr/>
                </p:nvSpPr>
                <p:spPr>
                  <a:xfrm>
                    <a:off x="4351867" y="4352440"/>
                    <a:ext cx="914400" cy="9144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21" name="Rectangle 20">
                    <a:extLst>
                      <a:ext uri="{FF2B5EF4-FFF2-40B4-BE49-F238E27FC236}">
                        <a16:creationId xmlns:a16="http://schemas.microsoft.com/office/drawing/2014/main" id="{B4B77C85-4181-2660-C3C3-9201F84122BF}"/>
                      </a:ext>
                    </a:extLst>
                  </p:cNvPr>
                  <p:cNvSpPr>
                    <a:spLocks noRot="1" noChangeAspect="1" noMove="1" noResize="1" noEditPoints="1" noAdjustHandles="1" noChangeArrowheads="1" noChangeShapeType="1" noTextEdit="1"/>
                  </p:cNvSpPr>
                  <p:nvPr/>
                </p:nvSpPr>
                <p:spPr>
                  <a:xfrm>
                    <a:off x="4351867" y="4352440"/>
                    <a:ext cx="914400" cy="91440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7008AF4A-F8A6-B646-8409-725A20F553C9}"/>
                      </a:ext>
                    </a:extLst>
                  </p:cNvPr>
                  <p:cNvSpPr>
                    <a:spLocks noChangeAspect="1"/>
                  </p:cNvSpPr>
                  <p:nvPr/>
                </p:nvSpPr>
                <p:spPr>
                  <a:xfrm>
                    <a:off x="4351867" y="3430751"/>
                    <a:ext cx="914400" cy="9144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 −1</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23" name="Rectangle 22">
                    <a:extLst>
                      <a:ext uri="{FF2B5EF4-FFF2-40B4-BE49-F238E27FC236}">
                        <a16:creationId xmlns:a16="http://schemas.microsoft.com/office/drawing/2014/main" id="{7008AF4A-F8A6-B646-8409-725A20F553C9}"/>
                      </a:ext>
                    </a:extLst>
                  </p:cNvPr>
                  <p:cNvSpPr>
                    <a:spLocks noRot="1" noChangeAspect="1" noMove="1" noResize="1" noEditPoints="1" noAdjustHandles="1" noChangeArrowheads="1" noChangeShapeType="1" noTextEdit="1"/>
                  </p:cNvSpPr>
                  <p:nvPr/>
                </p:nvSpPr>
                <p:spPr>
                  <a:xfrm>
                    <a:off x="4351867" y="3430751"/>
                    <a:ext cx="914400" cy="91440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B9E70FA1-B5BF-4E6F-5F64-75EE1914C603}"/>
                      </a:ext>
                    </a:extLst>
                  </p:cNvPr>
                  <p:cNvSpPr>
                    <a:spLocks noChangeAspect="1"/>
                  </p:cNvSpPr>
                  <p:nvPr/>
                </p:nvSpPr>
                <p:spPr>
                  <a:xfrm>
                    <a:off x="3437467" y="4345151"/>
                    <a:ext cx="914400" cy="9144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 −5</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24" name="Rectangle 23">
                    <a:extLst>
                      <a:ext uri="{FF2B5EF4-FFF2-40B4-BE49-F238E27FC236}">
                        <a16:creationId xmlns:a16="http://schemas.microsoft.com/office/drawing/2014/main" id="{B9E70FA1-B5BF-4E6F-5F64-75EE1914C603}"/>
                      </a:ext>
                    </a:extLst>
                  </p:cNvPr>
                  <p:cNvSpPr>
                    <a:spLocks noRot="1" noChangeAspect="1" noMove="1" noResize="1" noEditPoints="1" noAdjustHandles="1" noChangeArrowheads="1" noChangeShapeType="1" noTextEdit="1"/>
                  </p:cNvSpPr>
                  <p:nvPr/>
                </p:nvSpPr>
                <p:spPr>
                  <a:xfrm>
                    <a:off x="3437467" y="4345151"/>
                    <a:ext cx="914400" cy="914400"/>
                  </a:xfrm>
                  <a:prstGeom prst="rect">
                    <a:avLst/>
                  </a:prstGeom>
                  <a:blipFill>
                    <a:blip r:embed="rId11"/>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0458728B-2A71-A3F9-9775-FB481205D008}"/>
                </a:ext>
              </a:extLst>
            </p:cNvPr>
            <p:cNvGrpSpPr/>
            <p:nvPr/>
          </p:nvGrpSpPr>
          <p:grpSpPr>
            <a:xfrm>
              <a:off x="3055346" y="2014938"/>
              <a:ext cx="3376972" cy="2448644"/>
              <a:chOff x="1476918" y="2014938"/>
              <a:chExt cx="3376972" cy="2448644"/>
            </a:xfrm>
          </p:grpSpPr>
          <p:sp>
            <p:nvSpPr>
              <p:cNvPr id="33" name="TextBox 32">
                <a:extLst>
                  <a:ext uri="{FF2B5EF4-FFF2-40B4-BE49-F238E27FC236}">
                    <a16:creationId xmlns:a16="http://schemas.microsoft.com/office/drawing/2014/main" id="{635943D7-CF8F-EACC-B9A9-F136F35D44F1}"/>
                  </a:ext>
                </a:extLst>
              </p:cNvPr>
              <p:cNvSpPr txBox="1"/>
              <p:nvPr/>
            </p:nvSpPr>
            <p:spPr>
              <a:xfrm>
                <a:off x="1476918" y="4094250"/>
                <a:ext cx="100404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Player 1</a:t>
                </a:r>
              </a:p>
            </p:txBody>
          </p:sp>
          <p:sp>
            <p:nvSpPr>
              <p:cNvPr id="34" name="TextBox 33">
                <a:extLst>
                  <a:ext uri="{FF2B5EF4-FFF2-40B4-BE49-F238E27FC236}">
                    <a16:creationId xmlns:a16="http://schemas.microsoft.com/office/drawing/2014/main" id="{8C844D78-4F03-E46B-7677-56A333907785}"/>
                  </a:ext>
                </a:extLst>
              </p:cNvPr>
              <p:cNvSpPr txBox="1"/>
              <p:nvPr/>
            </p:nvSpPr>
            <p:spPr>
              <a:xfrm>
                <a:off x="3849843" y="2014938"/>
                <a:ext cx="100404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Player 2</a:t>
                </a:r>
              </a:p>
            </p:txBody>
          </p:sp>
        </p:grpSp>
      </p:grpSp>
      <p:sp>
        <p:nvSpPr>
          <p:cNvPr id="6" name="TextBox 5">
            <a:extLst>
              <a:ext uri="{FF2B5EF4-FFF2-40B4-BE49-F238E27FC236}">
                <a16:creationId xmlns:a16="http://schemas.microsoft.com/office/drawing/2014/main" id="{0D35A840-211D-2907-FD23-5462E53EBC7B}"/>
              </a:ext>
            </a:extLst>
          </p:cNvPr>
          <p:cNvSpPr txBox="1"/>
          <p:nvPr/>
        </p:nvSpPr>
        <p:spPr>
          <a:xfrm>
            <a:off x="572492" y="2201854"/>
            <a:ext cx="562211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The game models a situation in which each player—</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Gains from </a:t>
            </a:r>
            <a:r>
              <a:rPr kumimoji="0" lang="en-US" sz="1800" b="0" i="0" u="none" strike="noStrike" kern="1200" cap="none" spc="0" normalizeH="0" baseline="0" noProof="0" dirty="0">
                <a:ln>
                  <a:noFill/>
                </a:ln>
                <a:solidFill>
                  <a:srgbClr val="00B050"/>
                </a:solidFill>
                <a:effectLst/>
                <a:uLnTx/>
                <a:uFillTx/>
                <a:latin typeface="Aptos" panose="02110004020202020204"/>
                <a:ea typeface="+mn-ea"/>
                <a:cs typeface="+mn-cs"/>
              </a:rPr>
              <a:t>cooperation</a:t>
            </a:r>
          </a:p>
        </p:txBody>
      </p:sp>
      <p:sp>
        <p:nvSpPr>
          <p:cNvPr id="38" name="Oval 37">
            <a:extLst>
              <a:ext uri="{FF2B5EF4-FFF2-40B4-BE49-F238E27FC236}">
                <a16:creationId xmlns:a16="http://schemas.microsoft.com/office/drawing/2014/main" id="{215DCF5D-1AAD-48A1-BD2C-F6C94F20CEC1}"/>
              </a:ext>
            </a:extLst>
          </p:cNvPr>
          <p:cNvSpPr/>
          <p:nvPr/>
        </p:nvSpPr>
        <p:spPr>
          <a:xfrm>
            <a:off x="9936167" y="1840585"/>
            <a:ext cx="802484" cy="658787"/>
          </a:xfrm>
          <a:custGeom>
            <a:avLst/>
            <a:gdLst>
              <a:gd name="csX0" fmla="*/ 0 w 802484"/>
              <a:gd name="csY0" fmla="*/ 329394 h 658787"/>
              <a:gd name="csX1" fmla="*/ 401242 w 802484"/>
              <a:gd name="csY1" fmla="*/ 0 h 658787"/>
              <a:gd name="csX2" fmla="*/ 802484 w 802484"/>
              <a:gd name="csY2" fmla="*/ 329394 h 658787"/>
              <a:gd name="csX3" fmla="*/ 401242 w 802484"/>
              <a:gd name="csY3" fmla="*/ 658788 h 658787"/>
              <a:gd name="csX4" fmla="*/ 0 w 802484"/>
              <a:gd name="csY4" fmla="*/ 329394 h 658787"/>
            </a:gdLst>
            <a:ahLst/>
            <a:cxnLst>
              <a:cxn ang="0">
                <a:pos x="csX0" y="csY0"/>
              </a:cxn>
              <a:cxn ang="0">
                <a:pos x="csX1" y="csY1"/>
              </a:cxn>
              <a:cxn ang="0">
                <a:pos x="csX2" y="csY2"/>
              </a:cxn>
              <a:cxn ang="0">
                <a:pos x="csX3" y="csY3"/>
              </a:cxn>
              <a:cxn ang="0">
                <a:pos x="csX4" y="csY4"/>
              </a:cxn>
            </a:cxnLst>
            <a:rect l="l" t="t" r="r" b="b"/>
            <a:pathLst>
              <a:path w="802484" h="658787" extrusionOk="0">
                <a:moveTo>
                  <a:pt x="0" y="329394"/>
                </a:moveTo>
                <a:cubicBezTo>
                  <a:pt x="-15742" y="137765"/>
                  <a:pt x="155361" y="9113"/>
                  <a:pt x="401242" y="0"/>
                </a:cubicBezTo>
                <a:cubicBezTo>
                  <a:pt x="660207" y="7866"/>
                  <a:pt x="781633" y="148138"/>
                  <a:pt x="802484" y="329394"/>
                </a:cubicBezTo>
                <a:cubicBezTo>
                  <a:pt x="773446" y="539670"/>
                  <a:pt x="618145" y="684751"/>
                  <a:pt x="401242" y="658788"/>
                </a:cubicBezTo>
                <a:cubicBezTo>
                  <a:pt x="141043" y="637669"/>
                  <a:pt x="22390" y="522011"/>
                  <a:pt x="0" y="329394"/>
                </a:cubicBezTo>
                <a:close/>
              </a:path>
            </a:pathLst>
          </a:custGeom>
          <a:noFill/>
          <a:ln>
            <a:solidFill>
              <a:srgbClr val="00B050"/>
            </a:solidFill>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0" name="Oval 39">
            <a:extLst>
              <a:ext uri="{FF2B5EF4-FFF2-40B4-BE49-F238E27FC236}">
                <a16:creationId xmlns:a16="http://schemas.microsoft.com/office/drawing/2014/main" id="{B7DA8473-B6C5-E62D-9150-348B92E487EA}"/>
              </a:ext>
            </a:extLst>
          </p:cNvPr>
          <p:cNvSpPr/>
          <p:nvPr/>
        </p:nvSpPr>
        <p:spPr>
          <a:xfrm>
            <a:off x="10845124" y="2738321"/>
            <a:ext cx="802484" cy="658787"/>
          </a:xfrm>
          <a:custGeom>
            <a:avLst/>
            <a:gdLst>
              <a:gd name="csX0" fmla="*/ 0 w 802484"/>
              <a:gd name="csY0" fmla="*/ 329394 h 658787"/>
              <a:gd name="csX1" fmla="*/ 401242 w 802484"/>
              <a:gd name="csY1" fmla="*/ 0 h 658787"/>
              <a:gd name="csX2" fmla="*/ 802484 w 802484"/>
              <a:gd name="csY2" fmla="*/ 329394 h 658787"/>
              <a:gd name="csX3" fmla="*/ 401242 w 802484"/>
              <a:gd name="csY3" fmla="*/ 658788 h 658787"/>
              <a:gd name="csX4" fmla="*/ 0 w 802484"/>
              <a:gd name="csY4" fmla="*/ 329394 h 658787"/>
            </a:gdLst>
            <a:ahLst/>
            <a:cxnLst>
              <a:cxn ang="0">
                <a:pos x="csX0" y="csY0"/>
              </a:cxn>
              <a:cxn ang="0">
                <a:pos x="csX1" y="csY1"/>
              </a:cxn>
              <a:cxn ang="0">
                <a:pos x="csX2" y="csY2"/>
              </a:cxn>
              <a:cxn ang="0">
                <a:pos x="csX3" y="csY3"/>
              </a:cxn>
              <a:cxn ang="0">
                <a:pos x="csX4" y="csY4"/>
              </a:cxn>
            </a:cxnLst>
            <a:rect l="l" t="t" r="r" b="b"/>
            <a:pathLst>
              <a:path w="802484" h="658787" extrusionOk="0">
                <a:moveTo>
                  <a:pt x="0" y="329394"/>
                </a:moveTo>
                <a:cubicBezTo>
                  <a:pt x="-15742" y="137765"/>
                  <a:pt x="155361" y="9113"/>
                  <a:pt x="401242" y="0"/>
                </a:cubicBezTo>
                <a:cubicBezTo>
                  <a:pt x="660207" y="7866"/>
                  <a:pt x="781633" y="148138"/>
                  <a:pt x="802484" y="329394"/>
                </a:cubicBezTo>
                <a:cubicBezTo>
                  <a:pt x="773446" y="539670"/>
                  <a:pt x="618145" y="684751"/>
                  <a:pt x="401242" y="658788"/>
                </a:cubicBezTo>
                <a:cubicBezTo>
                  <a:pt x="141043" y="637669"/>
                  <a:pt x="22390" y="522011"/>
                  <a:pt x="0" y="329394"/>
                </a:cubicBezTo>
                <a:close/>
              </a:path>
            </a:pathLst>
          </a:custGeom>
          <a:noFill/>
          <a:ln>
            <a:solidFill>
              <a:srgbClr val="C00000"/>
            </a:solidFill>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2" name="TextBox 41">
            <a:extLst>
              <a:ext uri="{FF2B5EF4-FFF2-40B4-BE49-F238E27FC236}">
                <a16:creationId xmlns:a16="http://schemas.microsoft.com/office/drawing/2014/main" id="{9B016D2A-125A-1E48-C908-BB78FB5BD709}"/>
              </a:ext>
            </a:extLst>
          </p:cNvPr>
          <p:cNvSpPr txBox="1"/>
          <p:nvPr/>
        </p:nvSpPr>
        <p:spPr>
          <a:xfrm>
            <a:off x="572492" y="2796359"/>
            <a:ext cx="3970933"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Has a personal incentive to </a:t>
            </a:r>
            <a:r>
              <a:rPr kumimoji="0" lang="en-US" sz="1800" b="0" i="0" u="none" strike="noStrike" kern="1200" cap="none" spc="0" normalizeH="0" baseline="0" noProof="0" dirty="0">
                <a:ln>
                  <a:noFill/>
                </a:ln>
                <a:solidFill>
                  <a:srgbClr val="C00000"/>
                </a:solidFill>
                <a:effectLst/>
                <a:uLnTx/>
                <a:uFillTx/>
                <a:latin typeface="Aptos" panose="02110004020202020204"/>
                <a:ea typeface="+mn-ea"/>
                <a:cs typeface="+mn-cs"/>
              </a:rPr>
              <a:t>defect</a:t>
            </a:r>
          </a:p>
        </p:txBody>
      </p:sp>
      <p:sp>
        <p:nvSpPr>
          <p:cNvPr id="48" name="TextBox 47">
            <a:extLst>
              <a:ext uri="{FF2B5EF4-FFF2-40B4-BE49-F238E27FC236}">
                <a16:creationId xmlns:a16="http://schemas.microsoft.com/office/drawing/2014/main" id="{6A0F2CA5-FD9F-B1C1-4036-AC3002CB3472}"/>
              </a:ext>
            </a:extLst>
          </p:cNvPr>
          <p:cNvSpPr txBox="1"/>
          <p:nvPr/>
        </p:nvSpPr>
        <p:spPr>
          <a:xfrm>
            <a:off x="572493" y="1868829"/>
            <a:ext cx="297753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50"/>
                </a:solidFill>
                <a:effectLst/>
                <a:uLnTx/>
                <a:uFillTx/>
                <a:latin typeface="Aptos" panose="02110004020202020204"/>
                <a:ea typeface="+mn-ea"/>
                <a:cs typeface="+mn-cs"/>
              </a:rPr>
              <a:t>Cooperation</a:t>
            </a: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 vs. </a:t>
            </a:r>
            <a:r>
              <a:rPr kumimoji="0" lang="en-US" sz="1800" b="1" i="0" u="none" strike="noStrike" kern="1200" cap="none" spc="0" normalizeH="0" baseline="0" noProof="0" dirty="0">
                <a:ln>
                  <a:noFill/>
                </a:ln>
                <a:solidFill>
                  <a:srgbClr val="C00000"/>
                </a:solidFill>
                <a:effectLst/>
                <a:uLnTx/>
                <a:uFillTx/>
                <a:latin typeface="Aptos" panose="02110004020202020204"/>
                <a:ea typeface="+mn-ea"/>
                <a:cs typeface="+mn-cs"/>
              </a:rPr>
              <a:t>Defection</a:t>
            </a:r>
          </a:p>
        </p:txBody>
      </p:sp>
      <p:cxnSp>
        <p:nvCxnSpPr>
          <p:cNvPr id="3" name="Straight Arrow Connector 2">
            <a:extLst>
              <a:ext uri="{FF2B5EF4-FFF2-40B4-BE49-F238E27FC236}">
                <a16:creationId xmlns:a16="http://schemas.microsoft.com/office/drawing/2014/main" id="{5215C296-5431-9503-0A60-30B81D670A14}"/>
              </a:ext>
            </a:extLst>
          </p:cNvPr>
          <p:cNvCxnSpPr/>
          <p:nvPr/>
        </p:nvCxnSpPr>
        <p:spPr>
          <a:xfrm>
            <a:off x="10170119" y="2273073"/>
            <a:ext cx="0" cy="708212"/>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4" name="Freeform: Shape 3">
            <a:extLst>
              <a:ext uri="{FF2B5EF4-FFF2-40B4-BE49-F238E27FC236}">
                <a16:creationId xmlns:a16="http://schemas.microsoft.com/office/drawing/2014/main" id="{90B470EF-47AA-93C9-F939-29B452654983}"/>
              </a:ext>
            </a:extLst>
          </p:cNvPr>
          <p:cNvSpPr/>
          <p:nvPr/>
        </p:nvSpPr>
        <p:spPr>
          <a:xfrm>
            <a:off x="10585442" y="1825900"/>
            <a:ext cx="929384" cy="296915"/>
          </a:xfrm>
          <a:custGeom>
            <a:avLst/>
            <a:gdLst>
              <a:gd name="connsiteX0" fmla="*/ 0 w 887913"/>
              <a:gd name="connsiteY0" fmla="*/ 215153 h 224117"/>
              <a:gd name="connsiteX1" fmla="*/ 62753 w 887913"/>
              <a:gd name="connsiteY1" fmla="*/ 80682 h 224117"/>
              <a:gd name="connsiteX2" fmla="*/ 89647 w 887913"/>
              <a:gd name="connsiteY2" fmla="*/ 62753 h 224117"/>
              <a:gd name="connsiteX3" fmla="*/ 107577 w 887913"/>
              <a:gd name="connsiteY3" fmla="*/ 35858 h 224117"/>
              <a:gd name="connsiteX4" fmla="*/ 215153 w 887913"/>
              <a:gd name="connsiteY4" fmla="*/ 0 h 224117"/>
              <a:gd name="connsiteX5" fmla="*/ 806824 w 887913"/>
              <a:gd name="connsiteY5" fmla="*/ 8964 h 224117"/>
              <a:gd name="connsiteX6" fmla="*/ 869577 w 887913"/>
              <a:gd name="connsiteY6" fmla="*/ 44823 h 224117"/>
              <a:gd name="connsiteX7" fmla="*/ 887506 w 887913"/>
              <a:gd name="connsiteY7" fmla="*/ 188258 h 224117"/>
              <a:gd name="connsiteX8" fmla="*/ 887506 w 887913"/>
              <a:gd name="connsiteY8" fmla="*/ 224117 h 224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913" h="224117">
                <a:moveTo>
                  <a:pt x="0" y="215153"/>
                </a:moveTo>
                <a:cubicBezTo>
                  <a:pt x="12231" y="184576"/>
                  <a:pt x="35596" y="112365"/>
                  <a:pt x="62753" y="80682"/>
                </a:cubicBezTo>
                <a:cubicBezTo>
                  <a:pt x="69765" y="72502"/>
                  <a:pt x="80682" y="68729"/>
                  <a:pt x="89647" y="62753"/>
                </a:cubicBezTo>
                <a:cubicBezTo>
                  <a:pt x="95624" y="53788"/>
                  <a:pt x="97940" y="40677"/>
                  <a:pt x="107577" y="35858"/>
                </a:cubicBezTo>
                <a:cubicBezTo>
                  <a:pt x="141385" y="18954"/>
                  <a:pt x="215153" y="0"/>
                  <a:pt x="215153" y="0"/>
                </a:cubicBezTo>
                <a:lnTo>
                  <a:pt x="806824" y="8964"/>
                </a:lnTo>
                <a:cubicBezTo>
                  <a:pt x="855745" y="10342"/>
                  <a:pt x="847768" y="12110"/>
                  <a:pt x="869577" y="44823"/>
                </a:cubicBezTo>
                <a:cubicBezTo>
                  <a:pt x="876485" y="93182"/>
                  <a:pt x="883741" y="139313"/>
                  <a:pt x="887506" y="188258"/>
                </a:cubicBezTo>
                <a:cubicBezTo>
                  <a:pt x="888423" y="200176"/>
                  <a:pt x="887506" y="212164"/>
                  <a:pt x="887506" y="224117"/>
                </a:cubicBezTo>
              </a:path>
            </a:pathLst>
          </a:custGeom>
          <a:noFill/>
          <a:ln>
            <a:solidFill>
              <a:schemeClr val="accent5"/>
            </a:solidFill>
            <a:tailEnd type="stealth"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5" name="Arrow: Down 4">
            <a:extLst>
              <a:ext uri="{FF2B5EF4-FFF2-40B4-BE49-F238E27FC236}">
                <a16:creationId xmlns:a16="http://schemas.microsoft.com/office/drawing/2014/main" id="{A80A820D-1833-989F-2952-D72631294E61}"/>
              </a:ext>
            </a:extLst>
          </p:cNvPr>
          <p:cNvSpPr/>
          <p:nvPr/>
        </p:nvSpPr>
        <p:spPr>
          <a:xfrm rot="18548652">
            <a:off x="10801316" y="2295832"/>
            <a:ext cx="160929" cy="633202"/>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TextBox 6">
            <a:extLst>
              <a:ext uri="{FF2B5EF4-FFF2-40B4-BE49-F238E27FC236}">
                <a16:creationId xmlns:a16="http://schemas.microsoft.com/office/drawing/2014/main" id="{9ACD88CE-19BB-9591-4215-5379208C9F67}"/>
              </a:ext>
            </a:extLst>
          </p:cNvPr>
          <p:cNvSpPr txBox="1"/>
          <p:nvPr/>
        </p:nvSpPr>
        <p:spPr>
          <a:xfrm>
            <a:off x="572492" y="3176161"/>
            <a:ext cx="4726896"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latin typeface="Aptos" panose="02110004020202020204"/>
              </a:rPr>
              <a:t>Rationality leads to a suboptimal outcome</a:t>
            </a:r>
            <a:endParaRPr kumimoji="0" lang="en-US" sz="1800" b="0" i="0" u="none" strike="noStrike" kern="1200" cap="none" spc="0" normalizeH="0" baseline="0" noProof="0" dirty="0">
              <a:ln>
                <a:noFill/>
              </a:ln>
              <a:effectLst/>
              <a:uLnTx/>
              <a:uFillTx/>
              <a:latin typeface="Aptos" panose="02110004020202020204"/>
            </a:endParaRPr>
          </a:p>
        </p:txBody>
      </p:sp>
    </p:spTree>
    <p:extLst>
      <p:ext uri="{BB962C8B-B14F-4D97-AF65-F5344CB8AC3E}">
        <p14:creationId xmlns:p14="http://schemas.microsoft.com/office/powerpoint/2010/main" val="1718338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fade">
                                      <p:cBhvr>
                                        <p:cTn id="20" dur="500"/>
                                        <p:tgtEl>
                                          <p:spTgt spid="42"/>
                                        </p:tgtEl>
                                      </p:cBhvr>
                                    </p:animEffect>
                                  </p:childTnLst>
                                </p:cTn>
                              </p:par>
                              <p:par>
                                <p:cTn id="21" presetID="22" presetClass="entr" presetSubtype="1"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up)">
                                      <p:cBhvr>
                                        <p:cTn id="23" dur="500"/>
                                        <p:tgtEl>
                                          <p:spTgt spid="3"/>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up)">
                                      <p:cBhvr>
                                        <p:cTn id="31" dur="500"/>
                                        <p:tgtEl>
                                          <p:spTgt spid="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500"/>
                                        <p:tgtEl>
                                          <p:spTgt spid="4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p:bldP spid="38" grpId="0" animBg="1"/>
      <p:bldP spid="40" grpId="0" animBg="1"/>
      <p:bldP spid="42" grpId="0"/>
      <p:bldP spid="48" grpId="0"/>
      <p:bldP spid="4" grpId="0" animBg="1"/>
      <p:bldP spid="5" grpId="0" animBg="1"/>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83FC32A-5498-0E6B-DE01-2A365794F945}"/>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AA7FEB2D-58D8-4F09-16E6-7E562A019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 name="sketchy line">
            <a:extLst>
              <a:ext uri="{FF2B5EF4-FFF2-40B4-BE49-F238E27FC236}">
                <a16:creationId xmlns:a16="http://schemas.microsoft.com/office/drawing/2014/main" id="{F7E8986D-8080-8A76-6354-468058CD3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sX0" fmla="*/ 0 w 10972800"/>
              <a:gd name="csY0" fmla="*/ 0 h 18288"/>
              <a:gd name="csX1" fmla="*/ 356616 w 10972800"/>
              <a:gd name="csY1" fmla="*/ 0 h 18288"/>
              <a:gd name="csX2" fmla="*/ 1042416 w 10972800"/>
              <a:gd name="csY2" fmla="*/ 0 h 18288"/>
              <a:gd name="csX3" fmla="*/ 1947672 w 10972800"/>
              <a:gd name="csY3" fmla="*/ 0 h 18288"/>
              <a:gd name="csX4" fmla="*/ 2633472 w 10972800"/>
              <a:gd name="csY4" fmla="*/ 0 h 18288"/>
              <a:gd name="csX5" fmla="*/ 2990088 w 10972800"/>
              <a:gd name="csY5" fmla="*/ 0 h 18288"/>
              <a:gd name="csX6" fmla="*/ 3456432 w 10972800"/>
              <a:gd name="csY6" fmla="*/ 0 h 18288"/>
              <a:gd name="csX7" fmla="*/ 4361688 w 10972800"/>
              <a:gd name="csY7" fmla="*/ 0 h 18288"/>
              <a:gd name="csX8" fmla="*/ 5266944 w 10972800"/>
              <a:gd name="csY8" fmla="*/ 0 h 18288"/>
              <a:gd name="csX9" fmla="*/ 6172200 w 10972800"/>
              <a:gd name="csY9" fmla="*/ 0 h 18288"/>
              <a:gd name="csX10" fmla="*/ 6528816 w 10972800"/>
              <a:gd name="csY10" fmla="*/ 0 h 18288"/>
              <a:gd name="csX11" fmla="*/ 7214616 w 10972800"/>
              <a:gd name="csY11" fmla="*/ 0 h 18288"/>
              <a:gd name="csX12" fmla="*/ 7790688 w 10972800"/>
              <a:gd name="csY12" fmla="*/ 0 h 18288"/>
              <a:gd name="csX13" fmla="*/ 8147304 w 10972800"/>
              <a:gd name="csY13" fmla="*/ 0 h 18288"/>
              <a:gd name="csX14" fmla="*/ 9052560 w 10972800"/>
              <a:gd name="csY14" fmla="*/ 0 h 18288"/>
              <a:gd name="csX15" fmla="*/ 9409176 w 10972800"/>
              <a:gd name="csY15" fmla="*/ 0 h 18288"/>
              <a:gd name="csX16" fmla="*/ 9765792 w 10972800"/>
              <a:gd name="csY16" fmla="*/ 0 h 18288"/>
              <a:gd name="csX17" fmla="*/ 10341864 w 10972800"/>
              <a:gd name="csY17" fmla="*/ 0 h 18288"/>
              <a:gd name="csX18" fmla="*/ 10972800 w 10972800"/>
              <a:gd name="csY18" fmla="*/ 0 h 18288"/>
              <a:gd name="csX19" fmla="*/ 10972800 w 10972800"/>
              <a:gd name="csY19" fmla="*/ 18288 h 18288"/>
              <a:gd name="csX20" fmla="*/ 10177272 w 10972800"/>
              <a:gd name="csY20" fmla="*/ 18288 h 18288"/>
              <a:gd name="csX21" fmla="*/ 9820656 w 10972800"/>
              <a:gd name="csY21" fmla="*/ 18288 h 18288"/>
              <a:gd name="csX22" fmla="*/ 9464040 w 10972800"/>
              <a:gd name="csY22" fmla="*/ 18288 h 18288"/>
              <a:gd name="csX23" fmla="*/ 8778240 w 10972800"/>
              <a:gd name="csY23" fmla="*/ 18288 h 18288"/>
              <a:gd name="csX24" fmla="*/ 8421624 w 10972800"/>
              <a:gd name="csY24" fmla="*/ 18288 h 18288"/>
              <a:gd name="csX25" fmla="*/ 7735824 w 10972800"/>
              <a:gd name="csY25" fmla="*/ 18288 h 18288"/>
              <a:gd name="csX26" fmla="*/ 6940296 w 10972800"/>
              <a:gd name="csY26" fmla="*/ 18288 h 18288"/>
              <a:gd name="csX27" fmla="*/ 6254496 w 10972800"/>
              <a:gd name="csY27" fmla="*/ 18288 h 18288"/>
              <a:gd name="csX28" fmla="*/ 5458968 w 10972800"/>
              <a:gd name="csY28" fmla="*/ 18288 h 18288"/>
              <a:gd name="csX29" fmla="*/ 4663440 w 10972800"/>
              <a:gd name="csY29" fmla="*/ 18288 h 18288"/>
              <a:gd name="csX30" fmla="*/ 4306824 w 10972800"/>
              <a:gd name="csY30" fmla="*/ 18288 h 18288"/>
              <a:gd name="csX31" fmla="*/ 3840480 w 10972800"/>
              <a:gd name="csY31" fmla="*/ 18288 h 18288"/>
              <a:gd name="csX32" fmla="*/ 3264408 w 10972800"/>
              <a:gd name="csY32" fmla="*/ 18288 h 18288"/>
              <a:gd name="csX33" fmla="*/ 2578608 w 10972800"/>
              <a:gd name="csY33" fmla="*/ 18288 h 18288"/>
              <a:gd name="csX34" fmla="*/ 1673352 w 10972800"/>
              <a:gd name="csY34" fmla="*/ 18288 h 18288"/>
              <a:gd name="csX35" fmla="*/ 877824 w 10972800"/>
              <a:gd name="csY35" fmla="*/ 18288 h 18288"/>
              <a:gd name="csX36" fmla="*/ 0 w 10972800"/>
              <a:gd name="csY36" fmla="*/ 18288 h 18288"/>
              <a:gd name="csX37" fmla="*/ 0 w 10972800"/>
              <a:gd name="csY37"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E552DA08-9A8D-4BF1-5367-4B1268B30885}"/>
              </a:ext>
            </a:extLst>
          </p:cNvPr>
          <p:cNvSpPr>
            <a:spLocks noGrp="1"/>
          </p:cNvSpPr>
          <p:nvPr>
            <p:ph type="title"/>
          </p:nvPr>
        </p:nvSpPr>
        <p:spPr>
          <a:xfrm>
            <a:off x="572493" y="238539"/>
            <a:ext cx="11018520" cy="1434415"/>
          </a:xfrm>
        </p:spPr>
        <p:txBody>
          <a:bodyPr vert="horz" lIns="91440" tIns="45720" rIns="91440" bIns="45720" rtlCol="0" anchor="b">
            <a:normAutofit/>
          </a:bodyPr>
          <a:lstStyle/>
          <a:p>
            <a:r>
              <a:rPr lang="en-US" sz="3200" dirty="0"/>
              <a:t>Another Prisoner’s Dilemma</a:t>
            </a:r>
            <a:br>
              <a:rPr lang="en-US" sz="5400" dirty="0"/>
            </a:br>
            <a:r>
              <a:rPr lang="en-US" sz="5400" dirty="0"/>
              <a:t>Restaurant Dilemma</a:t>
            </a:r>
            <a:endParaRPr lang="en-US" sz="4900" dirty="0">
              <a:solidFill>
                <a:srgbClr val="7030A0"/>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C6262AD-48E5-6192-F460-B7E21352F2A0}"/>
                  </a:ext>
                </a:extLst>
              </p:cNvPr>
              <p:cNvSpPr txBox="1"/>
              <p:nvPr/>
            </p:nvSpPr>
            <p:spPr>
              <a:xfrm>
                <a:off x="572493" y="1952592"/>
                <a:ext cx="109728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Two friends go to a restaurant and decide whether to order a </a:t>
                </a:r>
                <a:r>
                  <a:rPr kumimoji="0" lang="en-US" sz="1800" b="1" i="0" u="none" strike="noStrike" kern="1200" cap="none" spc="0" normalizeH="0" baseline="0" noProof="0" dirty="0">
                    <a:ln>
                      <a:noFill/>
                    </a:ln>
                    <a:solidFill>
                      <a:srgbClr val="00B050"/>
                    </a:solidFill>
                    <a:effectLst/>
                    <a:uLnTx/>
                    <a:uFillTx/>
                    <a:latin typeface="Aptos" panose="02110004020202020204"/>
                    <a:ea typeface="+mn-ea"/>
                    <a:cs typeface="+mn-cs"/>
                  </a:rPr>
                  <a:t>cheap (</a:t>
                </a:r>
                <a14:m>
                  <m:oMath xmlns:m="http://schemas.openxmlformats.org/officeDocument/2006/math">
                    <m:r>
                      <a:rPr kumimoji="0" lang="en-US"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𝑪</m:t>
                    </m:r>
                  </m:oMath>
                </a14:m>
                <a:r>
                  <a:rPr kumimoji="0" lang="en-US" sz="1800" b="1" i="0" u="none" strike="noStrike" kern="1200" cap="none" spc="0" normalizeH="0" baseline="0" noProof="0" dirty="0">
                    <a:ln>
                      <a:noFill/>
                    </a:ln>
                    <a:solidFill>
                      <a:srgbClr val="00B050"/>
                    </a:solidFill>
                    <a:effectLst/>
                    <a:uLnTx/>
                    <a:uFillTx/>
                    <a:latin typeface="Aptos" panose="02110004020202020204"/>
                    <a:ea typeface="+mn-ea"/>
                    <a:cs typeface="+mn-cs"/>
                  </a:rPr>
                  <a:t>)</a:t>
                </a:r>
                <a:r>
                  <a:rPr kumimoji="0" lang="en-US" sz="1800" b="0" i="0" u="none" strike="noStrike" kern="1200" cap="none" spc="0" normalizeH="0" baseline="0" noProof="0" dirty="0">
                    <a:ln>
                      <a:noFill/>
                    </a:ln>
                    <a:solidFill>
                      <a:srgbClr val="C00000"/>
                    </a:solidFill>
                    <a:effectLst/>
                    <a:uLnTx/>
                    <a:uFillTx/>
                    <a:latin typeface="Aptos" panose="02110004020202020204"/>
                    <a:ea typeface="+mn-ea"/>
                    <a:cs typeface="+mn-cs"/>
                  </a:rPr>
                  <a:t> </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or an </a:t>
                </a:r>
                <a:r>
                  <a:rPr kumimoji="0" lang="en-US" sz="1800" b="1" i="0" u="none" strike="noStrike" kern="1200" cap="none" spc="0" normalizeH="0" baseline="0" noProof="0" dirty="0">
                    <a:ln>
                      <a:noFill/>
                    </a:ln>
                    <a:solidFill>
                      <a:srgbClr val="C00000"/>
                    </a:solidFill>
                    <a:effectLst/>
                    <a:uLnTx/>
                    <a:uFillTx/>
                    <a:latin typeface="Aptos" panose="02110004020202020204"/>
                    <a:ea typeface="+mn-ea"/>
                    <a:cs typeface="+mn-cs"/>
                  </a:rPr>
                  <a:t>expensive (</a:t>
                </a:r>
                <a14:m>
                  <m:oMath xmlns:m="http://schemas.openxmlformats.org/officeDocument/2006/math">
                    <m:r>
                      <a:rPr kumimoji="0" lang="en-US" sz="1800" b="1"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𝑬</m:t>
                    </m:r>
                  </m:oMath>
                </a14:m>
                <a:r>
                  <a:rPr kumimoji="0" lang="en-US" sz="1800" b="1" i="0" u="none" strike="noStrike" kern="1200" cap="none" spc="0" normalizeH="0" baseline="0" noProof="0" dirty="0">
                    <a:ln>
                      <a:noFill/>
                    </a:ln>
                    <a:solidFill>
                      <a:srgbClr val="C00000"/>
                    </a:solidFill>
                    <a:effectLst/>
                    <a:uLnTx/>
                    <a:uFillTx/>
                    <a:latin typeface="Aptos" panose="02110004020202020204"/>
                    <a:ea typeface="+mn-ea"/>
                    <a:cs typeface="+mn-cs"/>
                  </a:rPr>
                  <a:t>)</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meal.  The cheap meal costs </a:t>
                </a:r>
                <a14:m>
                  <m:oMath xmlns:m="http://schemas.openxmlformats.org/officeDocument/2006/math">
                    <m:r>
                      <a:rPr kumimoji="0" lang="en-US" sz="18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10</m:t>
                    </m:r>
                  </m:oMath>
                </a14:m>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and the expensive meal costs </a:t>
                </a:r>
                <a14:m>
                  <m:oMath xmlns:m="http://schemas.openxmlformats.org/officeDocument/2006/math">
                    <m:r>
                      <a:rPr kumimoji="0" lang="en-US" sz="18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20</m:t>
                    </m:r>
                  </m:oMath>
                </a14:m>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They will split the total bill equally.  Each friend </a:t>
                </a:r>
                <a:r>
                  <a:rPr kumimoji="0" lang="en-US" sz="1800" b="0" i="0" u="none" strike="noStrike" kern="1200" cap="none" spc="0" normalizeH="0" baseline="0" noProof="0" dirty="0">
                    <a:ln>
                      <a:noFill/>
                    </a:ln>
                    <a:solidFill>
                      <a:srgbClr val="0070C0"/>
                    </a:solidFill>
                    <a:effectLst/>
                    <a:uLnTx/>
                    <a:uFillTx/>
                    <a:latin typeface="Aptos" panose="02110004020202020204"/>
                    <a:ea typeface="+mn-ea"/>
                    <a:cs typeface="+mn-cs"/>
                  </a:rPr>
                  <a:t>values</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the cheap meal at </a:t>
                </a:r>
                <a14:m>
                  <m:oMath xmlns:m="http://schemas.openxmlformats.org/officeDocument/2006/math">
                    <m:r>
                      <a:rPr kumimoji="0" lang="en-US" sz="1800" b="0"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t>17</m:t>
                    </m:r>
                  </m:oMath>
                </a14:m>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and the expensive meal at </a:t>
                </a:r>
                <a14:m>
                  <m:oMath xmlns:m="http://schemas.openxmlformats.org/officeDocument/2006/math">
                    <m:r>
                      <a:rPr kumimoji="0" lang="en-US"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25</m:t>
                    </m:r>
                  </m:oMath>
                </a14:m>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a:t>
                </a:r>
              </a:p>
            </p:txBody>
          </p:sp>
        </mc:Choice>
        <mc:Fallback xmlns="">
          <p:sp>
            <p:nvSpPr>
              <p:cNvPr id="6" name="TextBox 5">
                <a:extLst>
                  <a:ext uri="{FF2B5EF4-FFF2-40B4-BE49-F238E27FC236}">
                    <a16:creationId xmlns:a16="http://schemas.microsoft.com/office/drawing/2014/main" id="{AC6262AD-48E5-6192-F460-B7E21352F2A0}"/>
                  </a:ext>
                </a:extLst>
              </p:cNvPr>
              <p:cNvSpPr txBox="1">
                <a:spLocks noRot="1" noChangeAspect="1" noMove="1" noResize="1" noEditPoints="1" noAdjustHandles="1" noChangeArrowheads="1" noChangeShapeType="1" noTextEdit="1"/>
              </p:cNvSpPr>
              <p:nvPr/>
            </p:nvSpPr>
            <p:spPr>
              <a:xfrm>
                <a:off x="572493" y="1952592"/>
                <a:ext cx="10972800" cy="923330"/>
              </a:xfrm>
              <a:prstGeom prst="rect">
                <a:avLst/>
              </a:prstGeom>
              <a:blipFill>
                <a:blip r:embed="rId2"/>
                <a:stretch>
                  <a:fillRect l="-500" t="-2632" b="-9868"/>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FBFF6AC1-08C3-4CDE-AC3E-0383237F1922}"/>
              </a:ext>
            </a:extLst>
          </p:cNvPr>
          <p:cNvGrpSpPr/>
          <p:nvPr/>
        </p:nvGrpSpPr>
        <p:grpSpPr>
          <a:xfrm>
            <a:off x="6348486" y="3213157"/>
            <a:ext cx="3789349" cy="3272074"/>
            <a:chOff x="3638052" y="3060588"/>
            <a:chExt cx="3789349" cy="3272074"/>
          </a:xfrm>
        </p:grpSpPr>
        <p:grpSp>
          <p:nvGrpSpPr>
            <p:cNvPr id="3" name="Group 2">
              <a:extLst>
                <a:ext uri="{FF2B5EF4-FFF2-40B4-BE49-F238E27FC236}">
                  <a16:creationId xmlns:a16="http://schemas.microsoft.com/office/drawing/2014/main" id="{8B69E87C-8D7B-48CF-F0F2-23B5605A9FA4}"/>
                </a:ext>
              </a:extLst>
            </p:cNvPr>
            <p:cNvGrpSpPr/>
            <p:nvPr/>
          </p:nvGrpSpPr>
          <p:grpSpPr>
            <a:xfrm>
              <a:off x="5598601" y="3576579"/>
              <a:ext cx="1828800" cy="914400"/>
              <a:chOff x="3443910" y="2526652"/>
              <a:chExt cx="1828800" cy="914400"/>
            </a:xfrm>
            <a:solidFill>
              <a:schemeClr val="accent6">
                <a:lumMod val="20000"/>
                <a:lumOff val="80000"/>
              </a:schemeClr>
            </a:solidFill>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3F991DBE-0A2A-5A4E-3D54-B0F3C4AB542E}"/>
                      </a:ext>
                    </a:extLst>
                  </p:cNvPr>
                  <p:cNvSpPr>
                    <a:spLocks noChangeAspect="1"/>
                  </p:cNvSpPr>
                  <p:nvPr/>
                </p:nvSpPr>
                <p:spPr>
                  <a:xfrm>
                    <a:off x="3443910" y="2526652"/>
                    <a:ext cx="914400" cy="9144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𝐶</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4" name="Rectangle 3">
                    <a:extLst>
                      <a:ext uri="{FF2B5EF4-FFF2-40B4-BE49-F238E27FC236}">
                        <a16:creationId xmlns:a16="http://schemas.microsoft.com/office/drawing/2014/main" id="{3F991DBE-0A2A-5A4E-3D54-B0F3C4AB542E}"/>
                      </a:ext>
                    </a:extLst>
                  </p:cNvPr>
                  <p:cNvSpPr>
                    <a:spLocks noRot="1" noChangeAspect="1" noMove="1" noResize="1" noEditPoints="1" noAdjustHandles="1" noChangeArrowheads="1" noChangeShapeType="1" noTextEdit="1"/>
                  </p:cNvSpPr>
                  <p:nvPr/>
                </p:nvSpPr>
                <p:spPr>
                  <a:xfrm>
                    <a:off x="3443910" y="2526652"/>
                    <a:ext cx="914400" cy="91440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E527879-0271-CB32-A73A-26CEF32A7A68}"/>
                      </a:ext>
                    </a:extLst>
                  </p:cNvPr>
                  <p:cNvSpPr>
                    <a:spLocks noChangeAspect="1"/>
                  </p:cNvSpPr>
                  <p:nvPr/>
                </p:nvSpPr>
                <p:spPr>
                  <a:xfrm>
                    <a:off x="4358310" y="2526652"/>
                    <a:ext cx="914400" cy="9144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𝐸</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5" name="Rectangle 4">
                    <a:extLst>
                      <a:ext uri="{FF2B5EF4-FFF2-40B4-BE49-F238E27FC236}">
                        <a16:creationId xmlns:a16="http://schemas.microsoft.com/office/drawing/2014/main" id="{2E527879-0271-CB32-A73A-26CEF32A7A68}"/>
                      </a:ext>
                    </a:extLst>
                  </p:cNvPr>
                  <p:cNvSpPr>
                    <a:spLocks noRot="1" noChangeAspect="1" noMove="1" noResize="1" noEditPoints="1" noAdjustHandles="1" noChangeArrowheads="1" noChangeShapeType="1" noTextEdit="1"/>
                  </p:cNvSpPr>
                  <p:nvPr/>
                </p:nvSpPr>
                <p:spPr>
                  <a:xfrm>
                    <a:off x="4358310" y="2526652"/>
                    <a:ext cx="914400" cy="914400"/>
                  </a:xfrm>
                  <a:prstGeom prst="rect">
                    <a:avLst/>
                  </a:prstGeom>
                  <a:blipFill>
                    <a:blip r:embed="rId4"/>
                    <a:stretch>
                      <a:fillRect/>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CC1D3E18-4882-C308-EC87-957880D60EDA}"/>
                </a:ext>
              </a:extLst>
            </p:cNvPr>
            <p:cNvGrpSpPr/>
            <p:nvPr/>
          </p:nvGrpSpPr>
          <p:grpSpPr>
            <a:xfrm>
              <a:off x="4689644" y="4483690"/>
              <a:ext cx="914400" cy="1828800"/>
              <a:chOff x="2751667" y="2929467"/>
              <a:chExt cx="914400" cy="1828800"/>
            </a:xfrm>
            <a:solidFill>
              <a:schemeClr val="tx2">
                <a:lumMod val="10000"/>
                <a:lumOff val="90000"/>
              </a:schemeClr>
            </a:solidFill>
          </p:grpSpPr>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CCA58769-D942-5575-084E-8E4505883699}"/>
                      </a:ext>
                    </a:extLst>
                  </p:cNvPr>
                  <p:cNvSpPr>
                    <a:spLocks noChangeAspect="1"/>
                  </p:cNvSpPr>
                  <p:nvPr/>
                </p:nvSpPr>
                <p:spPr>
                  <a:xfrm>
                    <a:off x="2751667" y="2929467"/>
                    <a:ext cx="914400" cy="9144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𝐶</m:t>
                          </m:r>
                        </m:oMath>
                      </m:oMathPara>
                    </a14:m>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mc:Choice>
            <mc:Fallback xmlns="">
              <p:sp>
                <p:nvSpPr>
                  <p:cNvPr id="8" name="Rectangle 7">
                    <a:extLst>
                      <a:ext uri="{FF2B5EF4-FFF2-40B4-BE49-F238E27FC236}">
                        <a16:creationId xmlns:a16="http://schemas.microsoft.com/office/drawing/2014/main" id="{CCA58769-D942-5575-084E-8E4505883699}"/>
                      </a:ext>
                    </a:extLst>
                  </p:cNvPr>
                  <p:cNvSpPr>
                    <a:spLocks noRot="1" noChangeAspect="1" noMove="1" noResize="1" noEditPoints="1" noAdjustHandles="1" noChangeArrowheads="1" noChangeShapeType="1" noTextEdit="1"/>
                  </p:cNvSpPr>
                  <p:nvPr/>
                </p:nvSpPr>
                <p:spPr>
                  <a:xfrm>
                    <a:off x="2751667" y="2929467"/>
                    <a:ext cx="914400" cy="91440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0D00C732-029F-67E0-BBAF-D07A31897D9F}"/>
                      </a:ext>
                    </a:extLst>
                  </p:cNvPr>
                  <p:cNvSpPr>
                    <a:spLocks noChangeAspect="1"/>
                  </p:cNvSpPr>
                  <p:nvPr/>
                </p:nvSpPr>
                <p:spPr>
                  <a:xfrm>
                    <a:off x="2751667" y="3843867"/>
                    <a:ext cx="914400" cy="9144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oMath>
                      </m:oMathPara>
                    </a14:m>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mc:Choice>
            <mc:Fallback xmlns="">
              <p:sp>
                <p:nvSpPr>
                  <p:cNvPr id="10" name="Rectangle 9">
                    <a:extLst>
                      <a:ext uri="{FF2B5EF4-FFF2-40B4-BE49-F238E27FC236}">
                        <a16:creationId xmlns:a16="http://schemas.microsoft.com/office/drawing/2014/main" id="{0D00C732-029F-67E0-BBAF-D07A31897D9F}"/>
                      </a:ext>
                    </a:extLst>
                  </p:cNvPr>
                  <p:cNvSpPr>
                    <a:spLocks noRot="1" noChangeAspect="1" noMove="1" noResize="1" noEditPoints="1" noAdjustHandles="1" noChangeArrowheads="1" noChangeShapeType="1" noTextEdit="1"/>
                  </p:cNvSpPr>
                  <p:nvPr/>
                </p:nvSpPr>
                <p:spPr>
                  <a:xfrm>
                    <a:off x="2751667" y="3843867"/>
                    <a:ext cx="914400" cy="914400"/>
                  </a:xfrm>
                  <a:prstGeom prst="rect">
                    <a:avLst/>
                  </a:prstGeom>
                  <a:blipFill>
                    <a:blip r:embed="rId6"/>
                    <a:stretch>
                      <a:fillRect/>
                    </a:stretch>
                  </a:blipFill>
                </p:spPr>
                <p:txBody>
                  <a:bodyPr/>
                  <a:lstStyle/>
                  <a:p>
                    <a:r>
                      <a:rPr lang="en-US">
                        <a:noFill/>
                      </a:rPr>
                      <a:t> </a:t>
                    </a:r>
                  </a:p>
                </p:txBody>
              </p:sp>
            </mc:Fallback>
          </mc:AlternateContent>
        </p:grpSp>
        <p:grpSp>
          <p:nvGrpSpPr>
            <p:cNvPr id="11" name="Group 10">
              <a:extLst>
                <a:ext uri="{FF2B5EF4-FFF2-40B4-BE49-F238E27FC236}">
                  <a16:creationId xmlns:a16="http://schemas.microsoft.com/office/drawing/2014/main" id="{C8E4BE1D-DBAF-8D29-609E-EE268EFDEF46}"/>
                </a:ext>
              </a:extLst>
            </p:cNvPr>
            <p:cNvGrpSpPr/>
            <p:nvPr/>
          </p:nvGrpSpPr>
          <p:grpSpPr>
            <a:xfrm>
              <a:off x="5598601" y="4483690"/>
              <a:ext cx="1828800" cy="1848972"/>
              <a:chOff x="3437467" y="3417868"/>
              <a:chExt cx="1828800" cy="1848972"/>
            </a:xfrm>
          </p:grpSpPr>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10C8956-E150-D561-A7C1-C52351415E85}"/>
                      </a:ext>
                    </a:extLst>
                  </p:cNvPr>
                  <p:cNvSpPr>
                    <a:spLocks noChangeAspect="1"/>
                  </p:cNvSpPr>
                  <p:nvPr/>
                </p:nvSpPr>
                <p:spPr>
                  <a:xfrm>
                    <a:off x="3437467" y="3417868"/>
                    <a:ext cx="914400" cy="93457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7, 7</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13" name="Rectangle 12">
                    <a:extLst>
                      <a:ext uri="{FF2B5EF4-FFF2-40B4-BE49-F238E27FC236}">
                        <a16:creationId xmlns:a16="http://schemas.microsoft.com/office/drawing/2014/main" id="{710C8956-E150-D561-A7C1-C52351415E85}"/>
                      </a:ext>
                    </a:extLst>
                  </p:cNvPr>
                  <p:cNvSpPr>
                    <a:spLocks noRot="1" noChangeAspect="1" noMove="1" noResize="1" noEditPoints="1" noAdjustHandles="1" noChangeArrowheads="1" noChangeShapeType="1" noTextEdit="1"/>
                  </p:cNvSpPr>
                  <p:nvPr/>
                </p:nvSpPr>
                <p:spPr>
                  <a:xfrm>
                    <a:off x="3437467" y="3417868"/>
                    <a:ext cx="914400" cy="93457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17AA9D84-F6A8-F443-9335-AE9755C24A43}"/>
                      </a:ext>
                    </a:extLst>
                  </p:cNvPr>
                  <p:cNvSpPr/>
                  <p:nvPr/>
                </p:nvSpPr>
                <p:spPr>
                  <a:xfrm>
                    <a:off x="4351867" y="4352440"/>
                    <a:ext cx="914400" cy="9144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14" name="Rectangle 13">
                    <a:extLst>
                      <a:ext uri="{FF2B5EF4-FFF2-40B4-BE49-F238E27FC236}">
                        <a16:creationId xmlns:a16="http://schemas.microsoft.com/office/drawing/2014/main" id="{17AA9D84-F6A8-F443-9335-AE9755C24A43}"/>
                      </a:ext>
                    </a:extLst>
                  </p:cNvPr>
                  <p:cNvSpPr>
                    <a:spLocks noRot="1" noChangeAspect="1" noMove="1" noResize="1" noEditPoints="1" noAdjustHandles="1" noChangeArrowheads="1" noChangeShapeType="1" noTextEdit="1"/>
                  </p:cNvSpPr>
                  <p:nvPr/>
                </p:nvSpPr>
                <p:spPr>
                  <a:xfrm>
                    <a:off x="4351867" y="4352440"/>
                    <a:ext cx="914400" cy="91440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154E0256-6857-C8FE-7A59-936A95AB4C99}"/>
                      </a:ext>
                    </a:extLst>
                  </p:cNvPr>
                  <p:cNvSpPr>
                    <a:spLocks noChangeAspect="1"/>
                  </p:cNvSpPr>
                  <p:nvPr/>
                </p:nvSpPr>
                <p:spPr>
                  <a:xfrm>
                    <a:off x="4351867" y="3430751"/>
                    <a:ext cx="914400" cy="9144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2, 10</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15" name="Rectangle 14">
                    <a:extLst>
                      <a:ext uri="{FF2B5EF4-FFF2-40B4-BE49-F238E27FC236}">
                        <a16:creationId xmlns:a16="http://schemas.microsoft.com/office/drawing/2014/main" id="{154E0256-6857-C8FE-7A59-936A95AB4C99}"/>
                      </a:ext>
                    </a:extLst>
                  </p:cNvPr>
                  <p:cNvSpPr>
                    <a:spLocks noRot="1" noChangeAspect="1" noMove="1" noResize="1" noEditPoints="1" noAdjustHandles="1" noChangeArrowheads="1" noChangeShapeType="1" noTextEdit="1"/>
                  </p:cNvSpPr>
                  <p:nvPr/>
                </p:nvSpPr>
                <p:spPr>
                  <a:xfrm>
                    <a:off x="4351867" y="3430751"/>
                    <a:ext cx="914400" cy="91440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38281085-B192-C816-4B77-C2BC5D6072BB}"/>
                      </a:ext>
                    </a:extLst>
                  </p:cNvPr>
                  <p:cNvSpPr>
                    <a:spLocks noChangeAspect="1"/>
                  </p:cNvSpPr>
                  <p:nvPr/>
                </p:nvSpPr>
                <p:spPr>
                  <a:xfrm>
                    <a:off x="3437467" y="4345151"/>
                    <a:ext cx="914400" cy="9144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10, 2</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16" name="Rectangle 15">
                    <a:extLst>
                      <a:ext uri="{FF2B5EF4-FFF2-40B4-BE49-F238E27FC236}">
                        <a16:creationId xmlns:a16="http://schemas.microsoft.com/office/drawing/2014/main" id="{38281085-B192-C816-4B77-C2BC5D6072BB}"/>
                      </a:ext>
                    </a:extLst>
                  </p:cNvPr>
                  <p:cNvSpPr>
                    <a:spLocks noRot="1" noChangeAspect="1" noMove="1" noResize="1" noEditPoints="1" noAdjustHandles="1" noChangeArrowheads="1" noChangeShapeType="1" noTextEdit="1"/>
                  </p:cNvSpPr>
                  <p:nvPr/>
                </p:nvSpPr>
                <p:spPr>
                  <a:xfrm>
                    <a:off x="3437467" y="4345151"/>
                    <a:ext cx="914400" cy="914400"/>
                  </a:xfrm>
                  <a:prstGeom prst="rect">
                    <a:avLst/>
                  </a:prstGeom>
                  <a:blipFill>
                    <a:blip r:embed="rId10"/>
                    <a:stretch>
                      <a:fillRect/>
                    </a:stretch>
                  </a:blipFill>
                </p:spPr>
                <p:txBody>
                  <a:bodyPr/>
                  <a:lstStyle/>
                  <a:p>
                    <a:r>
                      <a:rPr lang="en-US">
                        <a:noFill/>
                      </a:rPr>
                      <a:t> </a:t>
                    </a:r>
                  </a:p>
                </p:txBody>
              </p:sp>
            </mc:Fallback>
          </mc:AlternateContent>
        </p:grpSp>
        <p:grpSp>
          <p:nvGrpSpPr>
            <p:cNvPr id="18" name="Group 17">
              <a:extLst>
                <a:ext uri="{FF2B5EF4-FFF2-40B4-BE49-F238E27FC236}">
                  <a16:creationId xmlns:a16="http://schemas.microsoft.com/office/drawing/2014/main" id="{91063932-B34E-5413-F0B2-843355AE2732}"/>
                </a:ext>
              </a:extLst>
            </p:cNvPr>
            <p:cNvGrpSpPr/>
            <p:nvPr/>
          </p:nvGrpSpPr>
          <p:grpSpPr>
            <a:xfrm>
              <a:off x="3638052" y="3060588"/>
              <a:ext cx="3376972" cy="2448644"/>
              <a:chOff x="1476918" y="2014938"/>
              <a:chExt cx="3376972" cy="2448644"/>
            </a:xfrm>
          </p:grpSpPr>
          <p:sp>
            <p:nvSpPr>
              <p:cNvPr id="21" name="TextBox 20">
                <a:extLst>
                  <a:ext uri="{FF2B5EF4-FFF2-40B4-BE49-F238E27FC236}">
                    <a16:creationId xmlns:a16="http://schemas.microsoft.com/office/drawing/2014/main" id="{237602FF-4169-A8BE-7BE5-4118FBDE3BE4}"/>
                  </a:ext>
                </a:extLst>
              </p:cNvPr>
              <p:cNvSpPr txBox="1"/>
              <p:nvPr/>
            </p:nvSpPr>
            <p:spPr>
              <a:xfrm>
                <a:off x="1476918" y="4094250"/>
                <a:ext cx="100404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Player 1</a:t>
                </a:r>
              </a:p>
            </p:txBody>
          </p:sp>
          <p:sp>
            <p:nvSpPr>
              <p:cNvPr id="22" name="TextBox 21">
                <a:extLst>
                  <a:ext uri="{FF2B5EF4-FFF2-40B4-BE49-F238E27FC236}">
                    <a16:creationId xmlns:a16="http://schemas.microsoft.com/office/drawing/2014/main" id="{1CA19DCC-3F48-9BDD-1B3A-DC73BF68AFAB}"/>
                  </a:ext>
                </a:extLst>
              </p:cNvPr>
              <p:cNvSpPr txBox="1"/>
              <p:nvPr/>
            </p:nvSpPr>
            <p:spPr>
              <a:xfrm>
                <a:off x="3849843" y="2014938"/>
                <a:ext cx="100404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Player 2</a:t>
                </a:r>
              </a:p>
            </p:txBody>
          </p:sp>
        </p:grpSp>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274F50F-C542-6EB3-9046-34F0344CF30A}"/>
                  </a:ext>
                </a:extLst>
              </p:cNvPr>
              <p:cNvSpPr txBox="1"/>
              <p:nvPr/>
            </p:nvSpPr>
            <p:spPr>
              <a:xfrm>
                <a:off x="572493" y="3022581"/>
                <a:ext cx="5622119"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Cooperation vs. Defection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The game models a situation in which each player—</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Gains from cooperation (</a:t>
                </a:r>
                <a14:m>
                  <m:oMath xmlns:m="http://schemas.openxmlformats.org/officeDocument/2006/math">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𝐶</m:t>
                    </m:r>
                  </m:oMath>
                </a14:m>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Has a personal incentive to defect (</a:t>
                </a:r>
                <a14:m>
                  <m:oMath xmlns:m="http://schemas.openxmlformats.org/officeDocument/2006/math">
                    <m:r>
                      <a:rPr kumimoji="0" lang="en-US" sz="18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𝐸</m:t>
                    </m:r>
                  </m:oMath>
                </a14:m>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a:t>
                </a:r>
              </a:p>
            </p:txBody>
          </p:sp>
        </mc:Choice>
        <mc:Fallback xmlns="">
          <p:sp>
            <p:nvSpPr>
              <p:cNvPr id="9" name="TextBox 8">
                <a:extLst>
                  <a:ext uri="{FF2B5EF4-FFF2-40B4-BE49-F238E27FC236}">
                    <a16:creationId xmlns:a16="http://schemas.microsoft.com/office/drawing/2014/main" id="{6274F50F-C542-6EB3-9046-34F0344CF30A}"/>
                  </a:ext>
                </a:extLst>
              </p:cNvPr>
              <p:cNvSpPr txBox="1">
                <a:spLocks noRot="1" noChangeAspect="1" noMove="1" noResize="1" noEditPoints="1" noAdjustHandles="1" noChangeArrowheads="1" noChangeShapeType="1" noTextEdit="1"/>
              </p:cNvSpPr>
              <p:nvPr/>
            </p:nvSpPr>
            <p:spPr>
              <a:xfrm>
                <a:off x="572493" y="3022581"/>
                <a:ext cx="5622119" cy="1200329"/>
              </a:xfrm>
              <a:prstGeom prst="rect">
                <a:avLst/>
              </a:prstGeom>
              <a:blipFill>
                <a:blip r:embed="rId11"/>
                <a:stretch>
                  <a:fillRect l="-976" t="-2538" b="-7614"/>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EB01C69F-D0E5-2D90-C8A2-0B09CD496BF2}"/>
              </a:ext>
            </a:extLst>
          </p:cNvPr>
          <p:cNvSpPr/>
          <p:nvPr/>
        </p:nvSpPr>
        <p:spPr>
          <a:xfrm>
            <a:off x="8402878" y="4790207"/>
            <a:ext cx="732157" cy="6334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Aptos" panose="02110004020202020204"/>
                <a:ea typeface="+mn-ea"/>
                <a:cs typeface="+mn-cs"/>
              </a:rPr>
              <a:t>?</a:t>
            </a:r>
          </a:p>
        </p:txBody>
      </p:sp>
      <p:sp>
        <p:nvSpPr>
          <p:cNvPr id="27" name="Rectangle 26">
            <a:extLst>
              <a:ext uri="{FF2B5EF4-FFF2-40B4-BE49-F238E27FC236}">
                <a16:creationId xmlns:a16="http://schemas.microsoft.com/office/drawing/2014/main" id="{49330DD6-5068-6788-2376-BAD5EE819042}"/>
              </a:ext>
            </a:extLst>
          </p:cNvPr>
          <p:cNvSpPr/>
          <p:nvPr/>
        </p:nvSpPr>
        <p:spPr>
          <a:xfrm>
            <a:off x="9311835" y="4799767"/>
            <a:ext cx="732157" cy="6334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Aptos" panose="02110004020202020204"/>
                <a:ea typeface="+mn-ea"/>
                <a:cs typeface="+mn-cs"/>
              </a:rPr>
              <a:t>?</a:t>
            </a:r>
          </a:p>
        </p:txBody>
      </p:sp>
      <p:sp>
        <p:nvSpPr>
          <p:cNvPr id="28" name="Rectangle 27">
            <a:extLst>
              <a:ext uri="{FF2B5EF4-FFF2-40B4-BE49-F238E27FC236}">
                <a16:creationId xmlns:a16="http://schemas.microsoft.com/office/drawing/2014/main" id="{49A8ED16-5137-70A9-35CF-EF578EFEF4D5}"/>
              </a:ext>
            </a:extLst>
          </p:cNvPr>
          <p:cNvSpPr/>
          <p:nvPr/>
        </p:nvSpPr>
        <p:spPr>
          <a:xfrm>
            <a:off x="9307866" y="5661801"/>
            <a:ext cx="732157" cy="6334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Aptos" panose="02110004020202020204"/>
                <a:ea typeface="+mn-ea"/>
                <a:cs typeface="+mn-cs"/>
              </a:rPr>
              <a:t>?</a:t>
            </a:r>
          </a:p>
        </p:txBody>
      </p:sp>
      <p:sp>
        <p:nvSpPr>
          <p:cNvPr id="29" name="Rectangle 28">
            <a:extLst>
              <a:ext uri="{FF2B5EF4-FFF2-40B4-BE49-F238E27FC236}">
                <a16:creationId xmlns:a16="http://schemas.microsoft.com/office/drawing/2014/main" id="{943C1722-0E2B-7FCE-C2FD-10046205BC89}"/>
              </a:ext>
            </a:extLst>
          </p:cNvPr>
          <p:cNvSpPr/>
          <p:nvPr/>
        </p:nvSpPr>
        <p:spPr>
          <a:xfrm>
            <a:off x="8406625" y="5691139"/>
            <a:ext cx="732157" cy="6334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Aptos" panose="02110004020202020204"/>
                <a:ea typeface="+mn-ea"/>
                <a:cs typeface="+mn-cs"/>
              </a:rPr>
              <a:t>?</a:t>
            </a:r>
          </a:p>
        </p:txBody>
      </p:sp>
      <p:grpSp>
        <p:nvGrpSpPr>
          <p:cNvPr id="12" name="Group 11">
            <a:extLst>
              <a:ext uri="{FF2B5EF4-FFF2-40B4-BE49-F238E27FC236}">
                <a16:creationId xmlns:a16="http://schemas.microsoft.com/office/drawing/2014/main" id="{38381822-CD1E-13A9-B235-86AB7836D6A1}"/>
              </a:ext>
            </a:extLst>
          </p:cNvPr>
          <p:cNvGrpSpPr/>
          <p:nvPr/>
        </p:nvGrpSpPr>
        <p:grpSpPr>
          <a:xfrm>
            <a:off x="10300831" y="289161"/>
            <a:ext cx="1630623" cy="783751"/>
            <a:chOff x="10300831" y="289161"/>
            <a:chExt cx="1630623" cy="783751"/>
          </a:xfrm>
        </p:grpSpPr>
        <p:pic>
          <p:nvPicPr>
            <p:cNvPr id="17" name="Picture 16" descr="Blank Stamp Outline Wide | Great PowerPoint ClipArt for ...">
              <a:extLst>
                <a:ext uri="{FF2B5EF4-FFF2-40B4-BE49-F238E27FC236}">
                  <a16:creationId xmlns:a16="http://schemas.microsoft.com/office/drawing/2014/main" id="{90BBF883-132E-54FD-6E56-3B85DE068BF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29796" b="26891"/>
            <a:stretch/>
          </p:blipFill>
          <p:spPr bwMode="auto">
            <a:xfrm rot="735545">
              <a:off x="10300831" y="289161"/>
              <a:ext cx="1630623" cy="78375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54BBC388-3E15-1A07-19CE-E02506F04500}"/>
                </a:ext>
              </a:extLst>
            </p:cNvPr>
            <p:cNvSpPr txBox="1"/>
            <p:nvPr/>
          </p:nvSpPr>
          <p:spPr>
            <a:xfrm rot="352725">
              <a:off x="10419957" y="485425"/>
              <a:ext cx="143933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Bahnschrift" panose="020B0502040204020203" pitchFamily="34" charset="0"/>
                  <a:ea typeface="+mn-ea"/>
                  <a:cs typeface="+mn-cs"/>
                </a:rPr>
                <a:t>EXAMPLE</a:t>
              </a:r>
            </a:p>
          </p:txBody>
        </p:sp>
      </p:grpSp>
      <p:sp>
        <p:nvSpPr>
          <p:cNvPr id="20" name="TextBox 19">
            <a:extLst>
              <a:ext uri="{FF2B5EF4-FFF2-40B4-BE49-F238E27FC236}">
                <a16:creationId xmlns:a16="http://schemas.microsoft.com/office/drawing/2014/main" id="{633DD420-2624-3397-274F-5683145B095B}"/>
              </a:ext>
            </a:extLst>
          </p:cNvPr>
          <p:cNvSpPr txBox="1"/>
          <p:nvPr/>
        </p:nvSpPr>
        <p:spPr>
          <a:xfrm>
            <a:off x="3783106" y="1721535"/>
            <a:ext cx="21336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Segoe Script" panose="030B0504020000000003" pitchFamily="66" charset="0"/>
                <a:ea typeface="+mn-ea"/>
                <a:cs typeface="+mn-cs"/>
              </a:rPr>
              <a:t>simultaneously</a:t>
            </a:r>
          </a:p>
        </p:txBody>
      </p:sp>
      <p:sp>
        <p:nvSpPr>
          <p:cNvPr id="24" name="TextBox 23">
            <a:extLst>
              <a:ext uri="{FF2B5EF4-FFF2-40B4-BE49-F238E27FC236}">
                <a16:creationId xmlns:a16="http://schemas.microsoft.com/office/drawing/2014/main" id="{0BC72BC5-F007-A1AF-855C-7F2439A56AC5}"/>
              </a:ext>
            </a:extLst>
          </p:cNvPr>
          <p:cNvSpPr txBox="1"/>
          <p:nvPr/>
        </p:nvSpPr>
        <p:spPr>
          <a:xfrm>
            <a:off x="572493" y="4184903"/>
            <a:ext cx="4726896"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latin typeface="Aptos" panose="02110004020202020204"/>
              </a:rPr>
              <a:t>Rationality leads to a suboptimal outcome</a:t>
            </a:r>
            <a:endParaRPr kumimoji="0" lang="en-US" sz="1800" b="0" i="0" u="none" strike="noStrike" kern="1200" cap="none" spc="0" normalizeH="0" baseline="0" noProof="0" dirty="0">
              <a:ln>
                <a:noFill/>
              </a:ln>
              <a:effectLst/>
              <a:uLnTx/>
              <a:uFillTx/>
              <a:latin typeface="Aptos" panose="02110004020202020204"/>
            </a:endParaRPr>
          </a:p>
        </p:txBody>
      </p:sp>
    </p:spTree>
    <p:extLst>
      <p:ext uri="{BB962C8B-B14F-4D97-AF65-F5344CB8AC3E}">
        <p14:creationId xmlns:p14="http://schemas.microsoft.com/office/powerpoint/2010/main" val="2895877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par>
                          <p:cTn id="13" fill="hold">
                            <p:stCondLst>
                              <p:cond delay="0"/>
                            </p:stCondLst>
                            <p:childTnLst>
                              <p:par>
                                <p:cTn id="14" presetID="10"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xit" presetSubtype="32" fill="hold" grpId="1" nodeType="clickEffect">
                                  <p:stCondLst>
                                    <p:cond delay="0"/>
                                  </p:stCondLst>
                                  <p:childTnLst>
                                    <p:anim calcmode="lin" valueType="num">
                                      <p:cBhvr>
                                        <p:cTn id="20" dur="500"/>
                                        <p:tgtEl>
                                          <p:spTgt spid="26"/>
                                        </p:tgtEl>
                                        <p:attrNameLst>
                                          <p:attrName>ppt_w</p:attrName>
                                        </p:attrNameLst>
                                      </p:cBhvr>
                                      <p:tavLst>
                                        <p:tav tm="0">
                                          <p:val>
                                            <p:strVal val="ppt_w"/>
                                          </p:val>
                                        </p:tav>
                                        <p:tav tm="100000">
                                          <p:val>
                                            <p:fltVal val="0"/>
                                          </p:val>
                                        </p:tav>
                                      </p:tavLst>
                                    </p:anim>
                                    <p:anim calcmode="lin" valueType="num">
                                      <p:cBhvr>
                                        <p:cTn id="21" dur="500"/>
                                        <p:tgtEl>
                                          <p:spTgt spid="26"/>
                                        </p:tgtEl>
                                        <p:attrNameLst>
                                          <p:attrName>ppt_h</p:attrName>
                                        </p:attrNameLst>
                                      </p:cBhvr>
                                      <p:tavLst>
                                        <p:tav tm="0">
                                          <p:val>
                                            <p:strVal val="ppt_h"/>
                                          </p:val>
                                        </p:tav>
                                        <p:tav tm="100000">
                                          <p:val>
                                            <p:fltVal val="0"/>
                                          </p:val>
                                        </p:tav>
                                      </p:tavLst>
                                    </p:anim>
                                    <p:animEffect transition="out" filter="fade">
                                      <p:cBhvr>
                                        <p:cTn id="22" dur="500"/>
                                        <p:tgtEl>
                                          <p:spTgt spid="26"/>
                                        </p:tgtEl>
                                      </p:cBhvr>
                                    </p:animEffect>
                                    <p:set>
                                      <p:cBhvr>
                                        <p:cTn id="23" dur="1" fill="hold">
                                          <p:stCondLst>
                                            <p:cond delay="499"/>
                                          </p:stCondLst>
                                        </p:cTn>
                                        <p:tgtEl>
                                          <p:spTgt spid="2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grpId="1" nodeType="clickEffect">
                                  <p:stCondLst>
                                    <p:cond delay="0"/>
                                  </p:stCondLst>
                                  <p:childTnLst>
                                    <p:anim calcmode="lin" valueType="num">
                                      <p:cBhvr>
                                        <p:cTn id="27" dur="500"/>
                                        <p:tgtEl>
                                          <p:spTgt spid="28"/>
                                        </p:tgtEl>
                                        <p:attrNameLst>
                                          <p:attrName>ppt_w</p:attrName>
                                        </p:attrNameLst>
                                      </p:cBhvr>
                                      <p:tavLst>
                                        <p:tav tm="0">
                                          <p:val>
                                            <p:strVal val="ppt_w"/>
                                          </p:val>
                                        </p:tav>
                                        <p:tav tm="100000">
                                          <p:val>
                                            <p:fltVal val="0"/>
                                          </p:val>
                                        </p:tav>
                                      </p:tavLst>
                                    </p:anim>
                                    <p:anim calcmode="lin" valueType="num">
                                      <p:cBhvr>
                                        <p:cTn id="28" dur="500"/>
                                        <p:tgtEl>
                                          <p:spTgt spid="28"/>
                                        </p:tgtEl>
                                        <p:attrNameLst>
                                          <p:attrName>ppt_h</p:attrName>
                                        </p:attrNameLst>
                                      </p:cBhvr>
                                      <p:tavLst>
                                        <p:tav tm="0">
                                          <p:val>
                                            <p:strVal val="ppt_h"/>
                                          </p:val>
                                        </p:tav>
                                        <p:tav tm="100000">
                                          <p:val>
                                            <p:fltVal val="0"/>
                                          </p:val>
                                        </p:tav>
                                      </p:tavLst>
                                    </p:anim>
                                    <p:animEffect transition="out" filter="fade">
                                      <p:cBhvr>
                                        <p:cTn id="29" dur="500"/>
                                        <p:tgtEl>
                                          <p:spTgt spid="28"/>
                                        </p:tgtEl>
                                      </p:cBhvr>
                                    </p:animEffect>
                                    <p:set>
                                      <p:cBhvr>
                                        <p:cTn id="30" dur="1" fill="hold">
                                          <p:stCondLst>
                                            <p:cond delay="499"/>
                                          </p:stCondLst>
                                        </p:cTn>
                                        <p:tgtEl>
                                          <p:spTgt spid="2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53" presetClass="exit" presetSubtype="32" fill="hold" grpId="1" nodeType="clickEffect">
                                  <p:stCondLst>
                                    <p:cond delay="0"/>
                                  </p:stCondLst>
                                  <p:childTnLst>
                                    <p:anim calcmode="lin" valueType="num">
                                      <p:cBhvr>
                                        <p:cTn id="34" dur="500"/>
                                        <p:tgtEl>
                                          <p:spTgt spid="27"/>
                                        </p:tgtEl>
                                        <p:attrNameLst>
                                          <p:attrName>ppt_w</p:attrName>
                                        </p:attrNameLst>
                                      </p:cBhvr>
                                      <p:tavLst>
                                        <p:tav tm="0">
                                          <p:val>
                                            <p:strVal val="ppt_w"/>
                                          </p:val>
                                        </p:tav>
                                        <p:tav tm="100000">
                                          <p:val>
                                            <p:fltVal val="0"/>
                                          </p:val>
                                        </p:tav>
                                      </p:tavLst>
                                    </p:anim>
                                    <p:anim calcmode="lin" valueType="num">
                                      <p:cBhvr>
                                        <p:cTn id="35" dur="500"/>
                                        <p:tgtEl>
                                          <p:spTgt spid="27"/>
                                        </p:tgtEl>
                                        <p:attrNameLst>
                                          <p:attrName>ppt_h</p:attrName>
                                        </p:attrNameLst>
                                      </p:cBhvr>
                                      <p:tavLst>
                                        <p:tav tm="0">
                                          <p:val>
                                            <p:strVal val="ppt_h"/>
                                          </p:val>
                                        </p:tav>
                                        <p:tav tm="100000">
                                          <p:val>
                                            <p:fltVal val="0"/>
                                          </p:val>
                                        </p:tav>
                                      </p:tavLst>
                                    </p:anim>
                                    <p:animEffect transition="out" filter="fade">
                                      <p:cBhvr>
                                        <p:cTn id="36" dur="500"/>
                                        <p:tgtEl>
                                          <p:spTgt spid="27"/>
                                        </p:tgtEl>
                                      </p:cBhvr>
                                    </p:animEffect>
                                    <p:set>
                                      <p:cBhvr>
                                        <p:cTn id="37" dur="1" fill="hold">
                                          <p:stCondLst>
                                            <p:cond delay="499"/>
                                          </p:stCondLst>
                                        </p:cTn>
                                        <p:tgtEl>
                                          <p:spTgt spid="27"/>
                                        </p:tgtEl>
                                        <p:attrNameLst>
                                          <p:attrName>style.visibility</p:attrName>
                                        </p:attrNameLst>
                                      </p:cBhvr>
                                      <p:to>
                                        <p:strVal val="hidden"/>
                                      </p:to>
                                    </p:set>
                                  </p:childTnLst>
                                </p:cTn>
                              </p:par>
                              <p:par>
                                <p:cTn id="38" presetID="53" presetClass="exit" presetSubtype="32" fill="hold" grpId="1" nodeType="withEffect">
                                  <p:stCondLst>
                                    <p:cond delay="0"/>
                                  </p:stCondLst>
                                  <p:childTnLst>
                                    <p:anim calcmode="lin" valueType="num">
                                      <p:cBhvr>
                                        <p:cTn id="39" dur="500"/>
                                        <p:tgtEl>
                                          <p:spTgt spid="29"/>
                                        </p:tgtEl>
                                        <p:attrNameLst>
                                          <p:attrName>ppt_w</p:attrName>
                                        </p:attrNameLst>
                                      </p:cBhvr>
                                      <p:tavLst>
                                        <p:tav tm="0">
                                          <p:val>
                                            <p:strVal val="ppt_w"/>
                                          </p:val>
                                        </p:tav>
                                        <p:tav tm="100000">
                                          <p:val>
                                            <p:fltVal val="0"/>
                                          </p:val>
                                        </p:tav>
                                      </p:tavLst>
                                    </p:anim>
                                    <p:anim calcmode="lin" valueType="num">
                                      <p:cBhvr>
                                        <p:cTn id="40" dur="500"/>
                                        <p:tgtEl>
                                          <p:spTgt spid="29"/>
                                        </p:tgtEl>
                                        <p:attrNameLst>
                                          <p:attrName>ppt_h</p:attrName>
                                        </p:attrNameLst>
                                      </p:cBhvr>
                                      <p:tavLst>
                                        <p:tav tm="0">
                                          <p:val>
                                            <p:strVal val="ppt_h"/>
                                          </p:val>
                                        </p:tav>
                                        <p:tav tm="100000">
                                          <p:val>
                                            <p:fltVal val="0"/>
                                          </p:val>
                                        </p:tav>
                                      </p:tavLst>
                                    </p:anim>
                                    <p:animEffect transition="out" filter="fade">
                                      <p:cBhvr>
                                        <p:cTn id="41" dur="500"/>
                                        <p:tgtEl>
                                          <p:spTgt spid="29"/>
                                        </p:tgtEl>
                                      </p:cBhvr>
                                    </p:animEffect>
                                    <p:set>
                                      <p:cBhvr>
                                        <p:cTn id="42" dur="1" fill="hold">
                                          <p:stCondLst>
                                            <p:cond delay="499"/>
                                          </p:stCondLst>
                                        </p:cTn>
                                        <p:tgtEl>
                                          <p:spTgt spid="2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6" grpId="0" animBg="1"/>
      <p:bldP spid="26" grpId="1" animBg="1"/>
      <p:bldP spid="27" grpId="0" animBg="1"/>
      <p:bldP spid="27" grpId="1" animBg="1"/>
      <p:bldP spid="28" grpId="0" animBg="1"/>
      <p:bldP spid="28" grpId="1" animBg="1"/>
      <p:bldP spid="29" grpId="0" animBg="1"/>
      <p:bldP spid="29" grpId="1" animBg="1"/>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75B0058-0055-FD56-C4D7-815AA9CCEDAC}"/>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15D5C015-0BD8-EE21-633F-9DD742BF15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 name="sketchy line">
            <a:extLst>
              <a:ext uri="{FF2B5EF4-FFF2-40B4-BE49-F238E27FC236}">
                <a16:creationId xmlns:a16="http://schemas.microsoft.com/office/drawing/2014/main" id="{6A60E37E-6B2E-4DAE-DE18-56282D3B67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sX0" fmla="*/ 0 w 10972800"/>
              <a:gd name="csY0" fmla="*/ 0 h 18288"/>
              <a:gd name="csX1" fmla="*/ 356616 w 10972800"/>
              <a:gd name="csY1" fmla="*/ 0 h 18288"/>
              <a:gd name="csX2" fmla="*/ 1042416 w 10972800"/>
              <a:gd name="csY2" fmla="*/ 0 h 18288"/>
              <a:gd name="csX3" fmla="*/ 1947672 w 10972800"/>
              <a:gd name="csY3" fmla="*/ 0 h 18288"/>
              <a:gd name="csX4" fmla="*/ 2633472 w 10972800"/>
              <a:gd name="csY4" fmla="*/ 0 h 18288"/>
              <a:gd name="csX5" fmla="*/ 2990088 w 10972800"/>
              <a:gd name="csY5" fmla="*/ 0 h 18288"/>
              <a:gd name="csX6" fmla="*/ 3456432 w 10972800"/>
              <a:gd name="csY6" fmla="*/ 0 h 18288"/>
              <a:gd name="csX7" fmla="*/ 4361688 w 10972800"/>
              <a:gd name="csY7" fmla="*/ 0 h 18288"/>
              <a:gd name="csX8" fmla="*/ 5266944 w 10972800"/>
              <a:gd name="csY8" fmla="*/ 0 h 18288"/>
              <a:gd name="csX9" fmla="*/ 6172200 w 10972800"/>
              <a:gd name="csY9" fmla="*/ 0 h 18288"/>
              <a:gd name="csX10" fmla="*/ 6528816 w 10972800"/>
              <a:gd name="csY10" fmla="*/ 0 h 18288"/>
              <a:gd name="csX11" fmla="*/ 7214616 w 10972800"/>
              <a:gd name="csY11" fmla="*/ 0 h 18288"/>
              <a:gd name="csX12" fmla="*/ 7790688 w 10972800"/>
              <a:gd name="csY12" fmla="*/ 0 h 18288"/>
              <a:gd name="csX13" fmla="*/ 8147304 w 10972800"/>
              <a:gd name="csY13" fmla="*/ 0 h 18288"/>
              <a:gd name="csX14" fmla="*/ 9052560 w 10972800"/>
              <a:gd name="csY14" fmla="*/ 0 h 18288"/>
              <a:gd name="csX15" fmla="*/ 9409176 w 10972800"/>
              <a:gd name="csY15" fmla="*/ 0 h 18288"/>
              <a:gd name="csX16" fmla="*/ 9765792 w 10972800"/>
              <a:gd name="csY16" fmla="*/ 0 h 18288"/>
              <a:gd name="csX17" fmla="*/ 10341864 w 10972800"/>
              <a:gd name="csY17" fmla="*/ 0 h 18288"/>
              <a:gd name="csX18" fmla="*/ 10972800 w 10972800"/>
              <a:gd name="csY18" fmla="*/ 0 h 18288"/>
              <a:gd name="csX19" fmla="*/ 10972800 w 10972800"/>
              <a:gd name="csY19" fmla="*/ 18288 h 18288"/>
              <a:gd name="csX20" fmla="*/ 10177272 w 10972800"/>
              <a:gd name="csY20" fmla="*/ 18288 h 18288"/>
              <a:gd name="csX21" fmla="*/ 9820656 w 10972800"/>
              <a:gd name="csY21" fmla="*/ 18288 h 18288"/>
              <a:gd name="csX22" fmla="*/ 9464040 w 10972800"/>
              <a:gd name="csY22" fmla="*/ 18288 h 18288"/>
              <a:gd name="csX23" fmla="*/ 8778240 w 10972800"/>
              <a:gd name="csY23" fmla="*/ 18288 h 18288"/>
              <a:gd name="csX24" fmla="*/ 8421624 w 10972800"/>
              <a:gd name="csY24" fmla="*/ 18288 h 18288"/>
              <a:gd name="csX25" fmla="*/ 7735824 w 10972800"/>
              <a:gd name="csY25" fmla="*/ 18288 h 18288"/>
              <a:gd name="csX26" fmla="*/ 6940296 w 10972800"/>
              <a:gd name="csY26" fmla="*/ 18288 h 18288"/>
              <a:gd name="csX27" fmla="*/ 6254496 w 10972800"/>
              <a:gd name="csY27" fmla="*/ 18288 h 18288"/>
              <a:gd name="csX28" fmla="*/ 5458968 w 10972800"/>
              <a:gd name="csY28" fmla="*/ 18288 h 18288"/>
              <a:gd name="csX29" fmla="*/ 4663440 w 10972800"/>
              <a:gd name="csY29" fmla="*/ 18288 h 18288"/>
              <a:gd name="csX30" fmla="*/ 4306824 w 10972800"/>
              <a:gd name="csY30" fmla="*/ 18288 h 18288"/>
              <a:gd name="csX31" fmla="*/ 3840480 w 10972800"/>
              <a:gd name="csY31" fmla="*/ 18288 h 18288"/>
              <a:gd name="csX32" fmla="*/ 3264408 w 10972800"/>
              <a:gd name="csY32" fmla="*/ 18288 h 18288"/>
              <a:gd name="csX33" fmla="*/ 2578608 w 10972800"/>
              <a:gd name="csY33" fmla="*/ 18288 h 18288"/>
              <a:gd name="csX34" fmla="*/ 1673352 w 10972800"/>
              <a:gd name="csY34" fmla="*/ 18288 h 18288"/>
              <a:gd name="csX35" fmla="*/ 877824 w 10972800"/>
              <a:gd name="csY35" fmla="*/ 18288 h 18288"/>
              <a:gd name="csX36" fmla="*/ 0 w 10972800"/>
              <a:gd name="csY36" fmla="*/ 18288 h 18288"/>
              <a:gd name="csX37" fmla="*/ 0 w 10972800"/>
              <a:gd name="csY37"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048142FF-2FC8-85DB-587C-24B48753A363}"/>
              </a:ext>
            </a:extLst>
          </p:cNvPr>
          <p:cNvSpPr>
            <a:spLocks noGrp="1"/>
          </p:cNvSpPr>
          <p:nvPr>
            <p:ph type="title"/>
          </p:nvPr>
        </p:nvSpPr>
        <p:spPr>
          <a:xfrm>
            <a:off x="572493" y="238539"/>
            <a:ext cx="11018520" cy="1434415"/>
          </a:xfrm>
        </p:spPr>
        <p:txBody>
          <a:bodyPr vert="horz" lIns="91440" tIns="45720" rIns="91440" bIns="45720" rtlCol="0" anchor="b">
            <a:normAutofit/>
          </a:bodyPr>
          <a:lstStyle/>
          <a:p>
            <a:r>
              <a:rPr lang="en-US" sz="3200" dirty="0"/>
              <a:t>Another Prisoner’s Dilemma</a:t>
            </a:r>
            <a:br>
              <a:rPr lang="en-US" sz="5400" dirty="0"/>
            </a:br>
            <a:r>
              <a:rPr lang="en-US" sz="5400" dirty="0"/>
              <a:t>Duopoly</a:t>
            </a:r>
            <a:endParaRPr lang="en-US" sz="4900" dirty="0">
              <a:solidFill>
                <a:srgbClr val="7030A0"/>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581E2E-5F74-4F60-18F6-EB91F71287B2}"/>
                  </a:ext>
                </a:extLst>
              </p:cNvPr>
              <p:cNvSpPr txBox="1"/>
              <p:nvPr/>
            </p:nvSpPr>
            <p:spPr>
              <a:xfrm>
                <a:off x="572493" y="1952592"/>
                <a:ext cx="10972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Two firms produce the same good and must choose between </a:t>
                </a:r>
                <a:r>
                  <a:rPr kumimoji="0" lang="en-US" sz="1800" b="1" i="0" u="none" strike="noStrike" kern="1200" cap="none" spc="0" normalizeH="0" baseline="0" noProof="0" dirty="0">
                    <a:ln>
                      <a:noFill/>
                    </a:ln>
                    <a:solidFill>
                      <a:srgbClr val="00B050"/>
                    </a:solidFill>
                    <a:effectLst/>
                    <a:uLnTx/>
                    <a:uFillTx/>
                    <a:latin typeface="Aptos" panose="02110004020202020204"/>
                    <a:ea typeface="+mn-ea"/>
                    <a:cs typeface="+mn-cs"/>
                  </a:rPr>
                  <a:t>high (</a:t>
                </a:r>
                <a14:m>
                  <m:oMath xmlns:m="http://schemas.openxmlformats.org/officeDocument/2006/math">
                    <m:r>
                      <a:rPr kumimoji="0" lang="en-US"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𝑯</m:t>
                    </m:r>
                  </m:oMath>
                </a14:m>
                <a:r>
                  <a:rPr kumimoji="0" lang="en-US" sz="1800" b="1" i="0" u="none" strike="noStrike" kern="1200" cap="none" spc="0" normalizeH="0" baseline="0" noProof="0" dirty="0">
                    <a:ln>
                      <a:noFill/>
                    </a:ln>
                    <a:solidFill>
                      <a:srgbClr val="00B050"/>
                    </a:solidFill>
                    <a:effectLst/>
                    <a:uLnTx/>
                    <a:uFillTx/>
                    <a:latin typeface="Aptos" panose="02110004020202020204"/>
                    <a:ea typeface="+mn-ea"/>
                    <a:cs typeface="+mn-cs"/>
                  </a:rPr>
                  <a:t>) </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and </a:t>
                </a:r>
                <a:r>
                  <a:rPr kumimoji="0" lang="en-US" sz="1800" b="1" i="0" u="none" strike="noStrike" kern="1200" cap="none" spc="0" normalizeH="0" baseline="0" noProof="0" dirty="0">
                    <a:ln>
                      <a:noFill/>
                    </a:ln>
                    <a:solidFill>
                      <a:srgbClr val="C00000"/>
                    </a:solidFill>
                    <a:effectLst/>
                    <a:uLnTx/>
                    <a:uFillTx/>
                    <a:latin typeface="Aptos" panose="02110004020202020204"/>
                    <a:ea typeface="+mn-ea"/>
                    <a:cs typeface="+mn-cs"/>
                  </a:rPr>
                  <a:t>low (</a:t>
                </a:r>
                <a14:m>
                  <m:oMath xmlns:m="http://schemas.openxmlformats.org/officeDocument/2006/math">
                    <m:r>
                      <a:rPr kumimoji="0" lang="en-US" sz="1800" b="1"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𝑳</m:t>
                    </m:r>
                  </m:oMath>
                </a14:m>
                <a:r>
                  <a:rPr kumimoji="0" lang="en-US" sz="1800" b="1" i="0" u="none" strike="noStrike" kern="1200" cap="none" spc="0" normalizeH="0" baseline="0" noProof="0" dirty="0">
                    <a:ln>
                      <a:noFill/>
                    </a:ln>
                    <a:solidFill>
                      <a:srgbClr val="C00000"/>
                    </a:solidFill>
                    <a:effectLst/>
                    <a:uLnTx/>
                    <a:uFillTx/>
                    <a:latin typeface="Aptos" panose="02110004020202020204"/>
                    <a:ea typeface="+mn-ea"/>
                    <a:cs typeface="+mn-cs"/>
                  </a:rPr>
                  <a:t>) </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pricing.</a:t>
                </a:r>
              </a:p>
            </p:txBody>
          </p:sp>
        </mc:Choice>
        <mc:Fallback xmlns="">
          <p:sp>
            <p:nvSpPr>
              <p:cNvPr id="6" name="TextBox 5">
                <a:extLst>
                  <a:ext uri="{FF2B5EF4-FFF2-40B4-BE49-F238E27FC236}">
                    <a16:creationId xmlns:a16="http://schemas.microsoft.com/office/drawing/2014/main" id="{FA581E2E-5F74-4F60-18F6-EB91F71287B2}"/>
                  </a:ext>
                </a:extLst>
              </p:cNvPr>
              <p:cNvSpPr txBox="1">
                <a:spLocks noRot="1" noChangeAspect="1" noMove="1" noResize="1" noEditPoints="1" noAdjustHandles="1" noChangeArrowheads="1" noChangeShapeType="1" noTextEdit="1"/>
              </p:cNvSpPr>
              <p:nvPr/>
            </p:nvSpPr>
            <p:spPr>
              <a:xfrm>
                <a:off x="572493" y="1952592"/>
                <a:ext cx="10972800" cy="369332"/>
              </a:xfrm>
              <a:prstGeom prst="rect">
                <a:avLst/>
              </a:prstGeom>
              <a:blipFill>
                <a:blip r:embed="rId2"/>
                <a:stretch>
                  <a:fillRect l="-500" t="-6557" b="-26230"/>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D4726CFD-E16A-E466-B01E-4C8BC5099B18}"/>
              </a:ext>
            </a:extLst>
          </p:cNvPr>
          <p:cNvGrpSpPr/>
          <p:nvPr/>
        </p:nvGrpSpPr>
        <p:grpSpPr>
          <a:xfrm>
            <a:off x="6348486" y="3213157"/>
            <a:ext cx="3789349" cy="3272074"/>
            <a:chOff x="3638052" y="3060588"/>
            <a:chExt cx="3789349" cy="3272074"/>
          </a:xfrm>
        </p:grpSpPr>
        <p:grpSp>
          <p:nvGrpSpPr>
            <p:cNvPr id="3" name="Group 2">
              <a:extLst>
                <a:ext uri="{FF2B5EF4-FFF2-40B4-BE49-F238E27FC236}">
                  <a16:creationId xmlns:a16="http://schemas.microsoft.com/office/drawing/2014/main" id="{D6C85EC8-19EC-2DD9-A5A6-FDB8EAA4D839}"/>
                </a:ext>
              </a:extLst>
            </p:cNvPr>
            <p:cNvGrpSpPr/>
            <p:nvPr/>
          </p:nvGrpSpPr>
          <p:grpSpPr>
            <a:xfrm>
              <a:off x="5598601" y="3576579"/>
              <a:ext cx="1828800" cy="914400"/>
              <a:chOff x="3443910" y="2526652"/>
              <a:chExt cx="1828800" cy="914400"/>
            </a:xfrm>
            <a:solidFill>
              <a:schemeClr val="accent6">
                <a:lumMod val="20000"/>
                <a:lumOff val="80000"/>
              </a:schemeClr>
            </a:solidFill>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C9D6A9C-32C0-15ED-25A6-B9C4ACB2BF83}"/>
                      </a:ext>
                    </a:extLst>
                  </p:cNvPr>
                  <p:cNvSpPr>
                    <a:spLocks noChangeAspect="1"/>
                  </p:cNvSpPr>
                  <p:nvPr/>
                </p:nvSpPr>
                <p:spPr>
                  <a:xfrm>
                    <a:off x="3443910" y="2526652"/>
                    <a:ext cx="914400" cy="9144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𝐻</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4" name="Rectangle 3">
                    <a:extLst>
                      <a:ext uri="{FF2B5EF4-FFF2-40B4-BE49-F238E27FC236}">
                        <a16:creationId xmlns:a16="http://schemas.microsoft.com/office/drawing/2014/main" id="{FC9D6A9C-32C0-15ED-25A6-B9C4ACB2BF83}"/>
                      </a:ext>
                    </a:extLst>
                  </p:cNvPr>
                  <p:cNvSpPr>
                    <a:spLocks noRot="1" noChangeAspect="1" noMove="1" noResize="1" noEditPoints="1" noAdjustHandles="1" noChangeArrowheads="1" noChangeShapeType="1" noTextEdit="1"/>
                  </p:cNvSpPr>
                  <p:nvPr/>
                </p:nvSpPr>
                <p:spPr>
                  <a:xfrm>
                    <a:off x="3443910" y="2526652"/>
                    <a:ext cx="914400" cy="91440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F4C75366-EF03-B06D-EA42-7AEAC21D865A}"/>
                      </a:ext>
                    </a:extLst>
                  </p:cNvPr>
                  <p:cNvSpPr>
                    <a:spLocks noChangeAspect="1"/>
                  </p:cNvSpPr>
                  <p:nvPr/>
                </p:nvSpPr>
                <p:spPr>
                  <a:xfrm>
                    <a:off x="4358310" y="2526652"/>
                    <a:ext cx="914400" cy="9144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𝐿</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5" name="Rectangle 4">
                    <a:extLst>
                      <a:ext uri="{FF2B5EF4-FFF2-40B4-BE49-F238E27FC236}">
                        <a16:creationId xmlns:a16="http://schemas.microsoft.com/office/drawing/2014/main" id="{F4C75366-EF03-B06D-EA42-7AEAC21D865A}"/>
                      </a:ext>
                    </a:extLst>
                  </p:cNvPr>
                  <p:cNvSpPr>
                    <a:spLocks noRot="1" noChangeAspect="1" noMove="1" noResize="1" noEditPoints="1" noAdjustHandles="1" noChangeArrowheads="1" noChangeShapeType="1" noTextEdit="1"/>
                  </p:cNvSpPr>
                  <p:nvPr/>
                </p:nvSpPr>
                <p:spPr>
                  <a:xfrm>
                    <a:off x="4358310" y="2526652"/>
                    <a:ext cx="914400" cy="914400"/>
                  </a:xfrm>
                  <a:prstGeom prst="rect">
                    <a:avLst/>
                  </a:prstGeom>
                  <a:blipFill>
                    <a:blip r:embed="rId4"/>
                    <a:stretch>
                      <a:fillRect/>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DA839181-F411-0285-81D5-6147B6D87D24}"/>
                </a:ext>
              </a:extLst>
            </p:cNvPr>
            <p:cNvGrpSpPr/>
            <p:nvPr/>
          </p:nvGrpSpPr>
          <p:grpSpPr>
            <a:xfrm>
              <a:off x="4689644" y="4483690"/>
              <a:ext cx="914400" cy="1828800"/>
              <a:chOff x="2751667" y="2929467"/>
              <a:chExt cx="914400" cy="1828800"/>
            </a:xfrm>
            <a:solidFill>
              <a:schemeClr val="tx2">
                <a:lumMod val="10000"/>
                <a:lumOff val="90000"/>
              </a:schemeClr>
            </a:solidFill>
          </p:grpSpPr>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EE7C3D3-4AAE-3DB2-8724-D98111E5AC43}"/>
                      </a:ext>
                    </a:extLst>
                  </p:cNvPr>
                  <p:cNvSpPr>
                    <a:spLocks noChangeAspect="1"/>
                  </p:cNvSpPr>
                  <p:nvPr/>
                </p:nvSpPr>
                <p:spPr>
                  <a:xfrm>
                    <a:off x="2751667" y="2929467"/>
                    <a:ext cx="914400" cy="9144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m:t>
                          </m:r>
                        </m:oMath>
                      </m:oMathPara>
                    </a14:m>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mc:Choice>
            <mc:Fallback xmlns="">
              <p:sp>
                <p:nvSpPr>
                  <p:cNvPr id="8" name="Rectangle 7">
                    <a:extLst>
                      <a:ext uri="{FF2B5EF4-FFF2-40B4-BE49-F238E27FC236}">
                        <a16:creationId xmlns:a16="http://schemas.microsoft.com/office/drawing/2014/main" id="{EEE7C3D3-4AAE-3DB2-8724-D98111E5AC43}"/>
                      </a:ext>
                    </a:extLst>
                  </p:cNvPr>
                  <p:cNvSpPr>
                    <a:spLocks noRot="1" noChangeAspect="1" noMove="1" noResize="1" noEditPoints="1" noAdjustHandles="1" noChangeArrowheads="1" noChangeShapeType="1" noTextEdit="1"/>
                  </p:cNvSpPr>
                  <p:nvPr/>
                </p:nvSpPr>
                <p:spPr>
                  <a:xfrm>
                    <a:off x="2751667" y="2929467"/>
                    <a:ext cx="914400" cy="91440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2F8BDFCD-752A-CA71-0341-193303B8032F}"/>
                      </a:ext>
                    </a:extLst>
                  </p:cNvPr>
                  <p:cNvSpPr>
                    <a:spLocks noChangeAspect="1"/>
                  </p:cNvSpPr>
                  <p:nvPr/>
                </p:nvSpPr>
                <p:spPr>
                  <a:xfrm>
                    <a:off x="2751667" y="3843867"/>
                    <a:ext cx="914400" cy="9144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𝐿</m:t>
                          </m:r>
                        </m:oMath>
                      </m:oMathPara>
                    </a14:m>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mc:Choice>
            <mc:Fallback xmlns="">
              <p:sp>
                <p:nvSpPr>
                  <p:cNvPr id="10" name="Rectangle 9">
                    <a:extLst>
                      <a:ext uri="{FF2B5EF4-FFF2-40B4-BE49-F238E27FC236}">
                        <a16:creationId xmlns:a16="http://schemas.microsoft.com/office/drawing/2014/main" id="{2F8BDFCD-752A-CA71-0341-193303B8032F}"/>
                      </a:ext>
                    </a:extLst>
                  </p:cNvPr>
                  <p:cNvSpPr>
                    <a:spLocks noRot="1" noChangeAspect="1" noMove="1" noResize="1" noEditPoints="1" noAdjustHandles="1" noChangeArrowheads="1" noChangeShapeType="1" noTextEdit="1"/>
                  </p:cNvSpPr>
                  <p:nvPr/>
                </p:nvSpPr>
                <p:spPr>
                  <a:xfrm>
                    <a:off x="2751667" y="3843867"/>
                    <a:ext cx="914400" cy="914400"/>
                  </a:xfrm>
                  <a:prstGeom prst="rect">
                    <a:avLst/>
                  </a:prstGeom>
                  <a:blipFill>
                    <a:blip r:embed="rId6"/>
                    <a:stretch>
                      <a:fillRect/>
                    </a:stretch>
                  </a:blipFill>
                </p:spPr>
                <p:txBody>
                  <a:bodyPr/>
                  <a:lstStyle/>
                  <a:p>
                    <a:r>
                      <a:rPr lang="en-US">
                        <a:noFill/>
                      </a:rPr>
                      <a:t> </a:t>
                    </a:r>
                  </a:p>
                </p:txBody>
              </p:sp>
            </mc:Fallback>
          </mc:AlternateContent>
        </p:grpSp>
        <p:grpSp>
          <p:nvGrpSpPr>
            <p:cNvPr id="11" name="Group 10">
              <a:extLst>
                <a:ext uri="{FF2B5EF4-FFF2-40B4-BE49-F238E27FC236}">
                  <a16:creationId xmlns:a16="http://schemas.microsoft.com/office/drawing/2014/main" id="{38BCB949-105F-FDC4-B6A4-CAD052D35141}"/>
                </a:ext>
              </a:extLst>
            </p:cNvPr>
            <p:cNvGrpSpPr/>
            <p:nvPr/>
          </p:nvGrpSpPr>
          <p:grpSpPr>
            <a:xfrm>
              <a:off x="5598601" y="4483690"/>
              <a:ext cx="1828800" cy="1848972"/>
              <a:chOff x="3437467" y="3417868"/>
              <a:chExt cx="1828800" cy="1848972"/>
            </a:xfrm>
          </p:grpSpPr>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8EF2DE4A-2DA7-66E4-8231-91EB5A755D41}"/>
                      </a:ext>
                    </a:extLst>
                  </p:cNvPr>
                  <p:cNvSpPr>
                    <a:spLocks noChangeAspect="1"/>
                  </p:cNvSpPr>
                  <p:nvPr/>
                </p:nvSpPr>
                <p:spPr>
                  <a:xfrm>
                    <a:off x="3437467" y="3417868"/>
                    <a:ext cx="914400" cy="93457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10, 10</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13" name="Rectangle 12">
                    <a:extLst>
                      <a:ext uri="{FF2B5EF4-FFF2-40B4-BE49-F238E27FC236}">
                        <a16:creationId xmlns:a16="http://schemas.microsoft.com/office/drawing/2014/main" id="{8EF2DE4A-2DA7-66E4-8231-91EB5A755D41}"/>
                      </a:ext>
                    </a:extLst>
                  </p:cNvPr>
                  <p:cNvSpPr>
                    <a:spLocks noRot="1" noChangeAspect="1" noMove="1" noResize="1" noEditPoints="1" noAdjustHandles="1" noChangeArrowheads="1" noChangeShapeType="1" noTextEdit="1"/>
                  </p:cNvSpPr>
                  <p:nvPr/>
                </p:nvSpPr>
                <p:spPr>
                  <a:xfrm>
                    <a:off x="3437467" y="3417868"/>
                    <a:ext cx="914400" cy="93457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40CF2AEF-D777-7EA2-AC62-F8A07F77D24B}"/>
                      </a:ext>
                    </a:extLst>
                  </p:cNvPr>
                  <p:cNvSpPr/>
                  <p:nvPr/>
                </p:nvSpPr>
                <p:spPr>
                  <a:xfrm>
                    <a:off x="4351867" y="4352440"/>
                    <a:ext cx="914400" cy="9144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14" name="Rectangle 13">
                    <a:extLst>
                      <a:ext uri="{FF2B5EF4-FFF2-40B4-BE49-F238E27FC236}">
                        <a16:creationId xmlns:a16="http://schemas.microsoft.com/office/drawing/2014/main" id="{40CF2AEF-D777-7EA2-AC62-F8A07F77D24B}"/>
                      </a:ext>
                    </a:extLst>
                  </p:cNvPr>
                  <p:cNvSpPr>
                    <a:spLocks noRot="1" noChangeAspect="1" noMove="1" noResize="1" noEditPoints="1" noAdjustHandles="1" noChangeArrowheads="1" noChangeShapeType="1" noTextEdit="1"/>
                  </p:cNvSpPr>
                  <p:nvPr/>
                </p:nvSpPr>
                <p:spPr>
                  <a:xfrm>
                    <a:off x="4351867" y="4352440"/>
                    <a:ext cx="914400" cy="91440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9B3576C9-D126-3E38-B89F-4B9CBB544CD5}"/>
                      </a:ext>
                    </a:extLst>
                  </p:cNvPr>
                  <p:cNvSpPr>
                    <a:spLocks noChangeAspect="1"/>
                  </p:cNvSpPr>
                  <p:nvPr/>
                </p:nvSpPr>
                <p:spPr>
                  <a:xfrm>
                    <a:off x="4351867" y="3430751"/>
                    <a:ext cx="914400" cy="9144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−2, 12</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15" name="Rectangle 14">
                    <a:extLst>
                      <a:ext uri="{FF2B5EF4-FFF2-40B4-BE49-F238E27FC236}">
                        <a16:creationId xmlns:a16="http://schemas.microsoft.com/office/drawing/2014/main" id="{9B3576C9-D126-3E38-B89F-4B9CBB544CD5}"/>
                      </a:ext>
                    </a:extLst>
                  </p:cNvPr>
                  <p:cNvSpPr>
                    <a:spLocks noRot="1" noChangeAspect="1" noMove="1" noResize="1" noEditPoints="1" noAdjustHandles="1" noChangeArrowheads="1" noChangeShapeType="1" noTextEdit="1"/>
                  </p:cNvSpPr>
                  <p:nvPr/>
                </p:nvSpPr>
                <p:spPr>
                  <a:xfrm>
                    <a:off x="4351867" y="3430751"/>
                    <a:ext cx="914400" cy="91440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7FDA47A-EE64-36E3-972B-3757F56BDDDA}"/>
                      </a:ext>
                    </a:extLst>
                  </p:cNvPr>
                  <p:cNvSpPr>
                    <a:spLocks noChangeAspect="1"/>
                  </p:cNvSpPr>
                  <p:nvPr/>
                </p:nvSpPr>
                <p:spPr>
                  <a:xfrm>
                    <a:off x="3437467" y="4345151"/>
                    <a:ext cx="914400" cy="9144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12, −2</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16" name="Rectangle 15">
                    <a:extLst>
                      <a:ext uri="{FF2B5EF4-FFF2-40B4-BE49-F238E27FC236}">
                        <a16:creationId xmlns:a16="http://schemas.microsoft.com/office/drawing/2014/main" id="{A7FDA47A-EE64-36E3-972B-3757F56BDDDA}"/>
                      </a:ext>
                    </a:extLst>
                  </p:cNvPr>
                  <p:cNvSpPr>
                    <a:spLocks noRot="1" noChangeAspect="1" noMove="1" noResize="1" noEditPoints="1" noAdjustHandles="1" noChangeArrowheads="1" noChangeShapeType="1" noTextEdit="1"/>
                  </p:cNvSpPr>
                  <p:nvPr/>
                </p:nvSpPr>
                <p:spPr>
                  <a:xfrm>
                    <a:off x="3437467" y="4345151"/>
                    <a:ext cx="914400" cy="914400"/>
                  </a:xfrm>
                  <a:prstGeom prst="rect">
                    <a:avLst/>
                  </a:prstGeom>
                  <a:blipFill>
                    <a:blip r:embed="rId10"/>
                    <a:stretch>
                      <a:fillRect/>
                    </a:stretch>
                  </a:blipFill>
                </p:spPr>
                <p:txBody>
                  <a:bodyPr/>
                  <a:lstStyle/>
                  <a:p>
                    <a:r>
                      <a:rPr lang="en-US">
                        <a:noFill/>
                      </a:rPr>
                      <a:t> </a:t>
                    </a:r>
                  </a:p>
                </p:txBody>
              </p:sp>
            </mc:Fallback>
          </mc:AlternateContent>
        </p:grpSp>
        <p:grpSp>
          <p:nvGrpSpPr>
            <p:cNvPr id="18" name="Group 17">
              <a:extLst>
                <a:ext uri="{FF2B5EF4-FFF2-40B4-BE49-F238E27FC236}">
                  <a16:creationId xmlns:a16="http://schemas.microsoft.com/office/drawing/2014/main" id="{F2A3804E-74D9-9B40-E0E5-E9DADC48CC1B}"/>
                </a:ext>
              </a:extLst>
            </p:cNvPr>
            <p:cNvGrpSpPr/>
            <p:nvPr/>
          </p:nvGrpSpPr>
          <p:grpSpPr>
            <a:xfrm>
              <a:off x="3638052" y="3060588"/>
              <a:ext cx="3376972" cy="2448644"/>
              <a:chOff x="1476918" y="2014938"/>
              <a:chExt cx="3376972" cy="2448644"/>
            </a:xfrm>
          </p:grpSpPr>
          <p:sp>
            <p:nvSpPr>
              <p:cNvPr id="21" name="TextBox 20">
                <a:extLst>
                  <a:ext uri="{FF2B5EF4-FFF2-40B4-BE49-F238E27FC236}">
                    <a16:creationId xmlns:a16="http://schemas.microsoft.com/office/drawing/2014/main" id="{FFA63FB4-278D-BFC3-3101-710B96759E2C}"/>
                  </a:ext>
                </a:extLst>
              </p:cNvPr>
              <p:cNvSpPr txBox="1"/>
              <p:nvPr/>
            </p:nvSpPr>
            <p:spPr>
              <a:xfrm>
                <a:off x="1476918" y="4094250"/>
                <a:ext cx="100404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Player 1</a:t>
                </a:r>
              </a:p>
            </p:txBody>
          </p:sp>
          <p:sp>
            <p:nvSpPr>
              <p:cNvPr id="22" name="TextBox 21">
                <a:extLst>
                  <a:ext uri="{FF2B5EF4-FFF2-40B4-BE49-F238E27FC236}">
                    <a16:creationId xmlns:a16="http://schemas.microsoft.com/office/drawing/2014/main" id="{4AA38F9C-8AE4-A6F9-6790-07352CC2A0DF}"/>
                  </a:ext>
                </a:extLst>
              </p:cNvPr>
              <p:cNvSpPr txBox="1"/>
              <p:nvPr/>
            </p:nvSpPr>
            <p:spPr>
              <a:xfrm>
                <a:off x="3849843" y="2014938"/>
                <a:ext cx="100404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Player 2</a:t>
                </a:r>
              </a:p>
            </p:txBody>
          </p:sp>
        </p:grpSp>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3F05D0C-2893-7779-B72E-9C84725C3355}"/>
                  </a:ext>
                </a:extLst>
              </p:cNvPr>
              <p:cNvSpPr txBox="1"/>
              <p:nvPr/>
            </p:nvSpPr>
            <p:spPr>
              <a:xfrm>
                <a:off x="572493" y="3022581"/>
                <a:ext cx="5622119"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Cooperation vs. Defection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The game models a situation in which each player—</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Gains from cooperation (</a:t>
                </a:r>
                <a14:m>
                  <m:oMath xmlns:m="http://schemas.openxmlformats.org/officeDocument/2006/math">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𝐻</m:t>
                    </m:r>
                  </m:oMath>
                </a14:m>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Has a personal incentive to defect (</a:t>
                </a:r>
                <a14:m>
                  <m:oMath xmlns:m="http://schemas.openxmlformats.org/officeDocument/2006/math">
                    <m:r>
                      <a:rPr kumimoji="0" lang="en-US" sz="18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𝐿</m:t>
                    </m:r>
                  </m:oMath>
                </a14:m>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a:t>
                </a:r>
              </a:p>
            </p:txBody>
          </p:sp>
        </mc:Choice>
        <mc:Fallback xmlns="">
          <p:sp>
            <p:nvSpPr>
              <p:cNvPr id="9" name="TextBox 8">
                <a:extLst>
                  <a:ext uri="{FF2B5EF4-FFF2-40B4-BE49-F238E27FC236}">
                    <a16:creationId xmlns:a16="http://schemas.microsoft.com/office/drawing/2014/main" id="{63F05D0C-2893-7779-B72E-9C84725C3355}"/>
                  </a:ext>
                </a:extLst>
              </p:cNvPr>
              <p:cNvSpPr txBox="1">
                <a:spLocks noRot="1" noChangeAspect="1" noMove="1" noResize="1" noEditPoints="1" noAdjustHandles="1" noChangeArrowheads="1" noChangeShapeType="1" noTextEdit="1"/>
              </p:cNvSpPr>
              <p:nvPr/>
            </p:nvSpPr>
            <p:spPr>
              <a:xfrm>
                <a:off x="572493" y="3022581"/>
                <a:ext cx="5622119" cy="1200329"/>
              </a:xfrm>
              <a:prstGeom prst="rect">
                <a:avLst/>
              </a:prstGeom>
              <a:blipFill>
                <a:blip r:embed="rId11"/>
                <a:stretch>
                  <a:fillRect l="-976" t="-2538" b="-7614"/>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8849E372-2423-13B6-B2F2-84CE841DDBB3}"/>
              </a:ext>
            </a:extLst>
          </p:cNvPr>
          <p:cNvGrpSpPr/>
          <p:nvPr/>
        </p:nvGrpSpPr>
        <p:grpSpPr>
          <a:xfrm>
            <a:off x="10300831" y="289161"/>
            <a:ext cx="1630623" cy="783751"/>
            <a:chOff x="10300831" y="289161"/>
            <a:chExt cx="1630623" cy="783751"/>
          </a:xfrm>
        </p:grpSpPr>
        <p:pic>
          <p:nvPicPr>
            <p:cNvPr id="17" name="Picture 16" descr="Blank Stamp Outline Wide | Great PowerPoint ClipArt for ...">
              <a:extLst>
                <a:ext uri="{FF2B5EF4-FFF2-40B4-BE49-F238E27FC236}">
                  <a16:creationId xmlns:a16="http://schemas.microsoft.com/office/drawing/2014/main" id="{EF59B921-8362-955A-7F1F-B73F73F55BD7}"/>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29796" b="26891"/>
            <a:stretch/>
          </p:blipFill>
          <p:spPr bwMode="auto">
            <a:xfrm rot="735545">
              <a:off x="10300831" y="289161"/>
              <a:ext cx="1630623" cy="78375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9CA9C23-76A4-E402-593F-4CD33CE72E4D}"/>
                </a:ext>
              </a:extLst>
            </p:cNvPr>
            <p:cNvSpPr txBox="1"/>
            <p:nvPr/>
          </p:nvSpPr>
          <p:spPr>
            <a:xfrm rot="352725">
              <a:off x="10419957" y="485425"/>
              <a:ext cx="143933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Bahnschrift" panose="020B0502040204020203" pitchFamily="34" charset="0"/>
                  <a:ea typeface="+mn-ea"/>
                  <a:cs typeface="+mn-cs"/>
                </a:rPr>
                <a:t>EXAMPLE</a:t>
              </a:r>
            </a:p>
          </p:txBody>
        </p:sp>
      </p:grpSp>
      <p:cxnSp>
        <p:nvCxnSpPr>
          <p:cNvPr id="24" name="Straight Arrow Connector 23">
            <a:extLst>
              <a:ext uri="{FF2B5EF4-FFF2-40B4-BE49-F238E27FC236}">
                <a16:creationId xmlns:a16="http://schemas.microsoft.com/office/drawing/2014/main" id="{880BF743-1B52-197B-BD5E-E6780C521018}"/>
              </a:ext>
            </a:extLst>
          </p:cNvPr>
          <p:cNvCxnSpPr/>
          <p:nvPr/>
        </p:nvCxnSpPr>
        <p:spPr>
          <a:xfrm>
            <a:off x="8597153" y="5217459"/>
            <a:ext cx="0" cy="708212"/>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25" name="Freeform: Shape 24">
            <a:extLst>
              <a:ext uri="{FF2B5EF4-FFF2-40B4-BE49-F238E27FC236}">
                <a16:creationId xmlns:a16="http://schemas.microsoft.com/office/drawing/2014/main" id="{4BA45D6D-D26B-825C-816C-8F32747D6C8D}"/>
              </a:ext>
            </a:extLst>
          </p:cNvPr>
          <p:cNvSpPr/>
          <p:nvPr/>
        </p:nvSpPr>
        <p:spPr>
          <a:xfrm>
            <a:off x="8955741" y="4796118"/>
            <a:ext cx="887913" cy="224117"/>
          </a:xfrm>
          <a:custGeom>
            <a:avLst/>
            <a:gdLst>
              <a:gd name="connsiteX0" fmla="*/ 0 w 887913"/>
              <a:gd name="connsiteY0" fmla="*/ 215153 h 224117"/>
              <a:gd name="connsiteX1" fmla="*/ 62753 w 887913"/>
              <a:gd name="connsiteY1" fmla="*/ 80682 h 224117"/>
              <a:gd name="connsiteX2" fmla="*/ 89647 w 887913"/>
              <a:gd name="connsiteY2" fmla="*/ 62753 h 224117"/>
              <a:gd name="connsiteX3" fmla="*/ 107577 w 887913"/>
              <a:gd name="connsiteY3" fmla="*/ 35858 h 224117"/>
              <a:gd name="connsiteX4" fmla="*/ 215153 w 887913"/>
              <a:gd name="connsiteY4" fmla="*/ 0 h 224117"/>
              <a:gd name="connsiteX5" fmla="*/ 806824 w 887913"/>
              <a:gd name="connsiteY5" fmla="*/ 8964 h 224117"/>
              <a:gd name="connsiteX6" fmla="*/ 869577 w 887913"/>
              <a:gd name="connsiteY6" fmla="*/ 44823 h 224117"/>
              <a:gd name="connsiteX7" fmla="*/ 887506 w 887913"/>
              <a:gd name="connsiteY7" fmla="*/ 188258 h 224117"/>
              <a:gd name="connsiteX8" fmla="*/ 887506 w 887913"/>
              <a:gd name="connsiteY8" fmla="*/ 224117 h 224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913" h="224117">
                <a:moveTo>
                  <a:pt x="0" y="215153"/>
                </a:moveTo>
                <a:cubicBezTo>
                  <a:pt x="12231" y="184576"/>
                  <a:pt x="35596" y="112365"/>
                  <a:pt x="62753" y="80682"/>
                </a:cubicBezTo>
                <a:cubicBezTo>
                  <a:pt x="69765" y="72502"/>
                  <a:pt x="80682" y="68729"/>
                  <a:pt x="89647" y="62753"/>
                </a:cubicBezTo>
                <a:cubicBezTo>
                  <a:pt x="95624" y="53788"/>
                  <a:pt x="97940" y="40677"/>
                  <a:pt x="107577" y="35858"/>
                </a:cubicBezTo>
                <a:cubicBezTo>
                  <a:pt x="141385" y="18954"/>
                  <a:pt x="215153" y="0"/>
                  <a:pt x="215153" y="0"/>
                </a:cubicBezTo>
                <a:lnTo>
                  <a:pt x="806824" y="8964"/>
                </a:lnTo>
                <a:cubicBezTo>
                  <a:pt x="855745" y="10342"/>
                  <a:pt x="847768" y="12110"/>
                  <a:pt x="869577" y="44823"/>
                </a:cubicBezTo>
                <a:cubicBezTo>
                  <a:pt x="876485" y="93182"/>
                  <a:pt x="883741" y="139313"/>
                  <a:pt x="887506" y="188258"/>
                </a:cubicBezTo>
                <a:cubicBezTo>
                  <a:pt x="888423" y="200176"/>
                  <a:pt x="887506" y="212164"/>
                  <a:pt x="887506" y="224117"/>
                </a:cubicBezTo>
              </a:path>
            </a:pathLst>
          </a:custGeom>
          <a:noFill/>
          <a:ln>
            <a:solidFill>
              <a:schemeClr val="accent5"/>
            </a:solidFill>
            <a:tailEnd type="stealth"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6" name="Arrow: Down 25">
            <a:extLst>
              <a:ext uri="{FF2B5EF4-FFF2-40B4-BE49-F238E27FC236}">
                <a16:creationId xmlns:a16="http://schemas.microsoft.com/office/drawing/2014/main" id="{652849CA-D5FA-AB5C-15EB-C1CC588B5BC6}"/>
              </a:ext>
            </a:extLst>
          </p:cNvPr>
          <p:cNvSpPr/>
          <p:nvPr/>
        </p:nvSpPr>
        <p:spPr>
          <a:xfrm rot="18548652">
            <a:off x="9156632" y="5254230"/>
            <a:ext cx="160929" cy="633202"/>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27" name="Rectangle 26">
            <a:extLst>
              <a:ext uri="{FF2B5EF4-FFF2-40B4-BE49-F238E27FC236}">
                <a16:creationId xmlns:a16="http://schemas.microsoft.com/office/drawing/2014/main" id="{2758F7DD-E8AD-DA33-5A07-E036439B48B2}"/>
              </a:ext>
            </a:extLst>
          </p:cNvPr>
          <p:cNvSpPr/>
          <p:nvPr/>
        </p:nvSpPr>
        <p:spPr>
          <a:xfrm>
            <a:off x="8371787" y="4908176"/>
            <a:ext cx="754283" cy="400387"/>
          </a:xfrm>
          <a:custGeom>
            <a:avLst/>
            <a:gdLst>
              <a:gd name="csX0" fmla="*/ 0 w 754283"/>
              <a:gd name="csY0" fmla="*/ 0 h 400387"/>
              <a:gd name="csX1" fmla="*/ 369599 w 754283"/>
              <a:gd name="csY1" fmla="*/ 0 h 400387"/>
              <a:gd name="csX2" fmla="*/ 754283 w 754283"/>
              <a:gd name="csY2" fmla="*/ 0 h 400387"/>
              <a:gd name="csX3" fmla="*/ 754283 w 754283"/>
              <a:gd name="csY3" fmla="*/ 400387 h 400387"/>
              <a:gd name="csX4" fmla="*/ 377142 w 754283"/>
              <a:gd name="csY4" fmla="*/ 400387 h 400387"/>
              <a:gd name="csX5" fmla="*/ 0 w 754283"/>
              <a:gd name="csY5" fmla="*/ 400387 h 400387"/>
              <a:gd name="csX6" fmla="*/ 0 w 754283"/>
              <a:gd name="csY6" fmla="*/ 0 h 400387"/>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754283" h="400387" extrusionOk="0">
                <a:moveTo>
                  <a:pt x="0" y="0"/>
                </a:moveTo>
                <a:cubicBezTo>
                  <a:pt x="82048" y="-44252"/>
                  <a:pt x="226995" y="39314"/>
                  <a:pt x="369599" y="0"/>
                </a:cubicBezTo>
                <a:cubicBezTo>
                  <a:pt x="512203" y="-39314"/>
                  <a:pt x="634527" y="23627"/>
                  <a:pt x="754283" y="0"/>
                </a:cubicBezTo>
                <a:cubicBezTo>
                  <a:pt x="755312" y="143272"/>
                  <a:pt x="746956" y="201197"/>
                  <a:pt x="754283" y="400387"/>
                </a:cubicBezTo>
                <a:cubicBezTo>
                  <a:pt x="631396" y="426294"/>
                  <a:pt x="504235" y="400349"/>
                  <a:pt x="377142" y="400387"/>
                </a:cubicBezTo>
                <a:cubicBezTo>
                  <a:pt x="250049" y="400425"/>
                  <a:pt x="110886" y="376217"/>
                  <a:pt x="0" y="400387"/>
                </a:cubicBezTo>
                <a:cubicBezTo>
                  <a:pt x="-24406" y="317124"/>
                  <a:pt x="42240" y="107716"/>
                  <a:pt x="0" y="0"/>
                </a:cubicBezTo>
                <a:close/>
              </a:path>
            </a:pathLst>
          </a:custGeom>
          <a:noFill/>
          <a:ln>
            <a:solidFill>
              <a:srgbClr val="00B05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Rectangle 19">
            <a:extLst>
              <a:ext uri="{FF2B5EF4-FFF2-40B4-BE49-F238E27FC236}">
                <a16:creationId xmlns:a16="http://schemas.microsoft.com/office/drawing/2014/main" id="{77A99340-D95E-3CFC-75E8-D64990AEFFE6}"/>
              </a:ext>
            </a:extLst>
          </p:cNvPr>
          <p:cNvSpPr/>
          <p:nvPr/>
        </p:nvSpPr>
        <p:spPr>
          <a:xfrm>
            <a:off x="9303493" y="5820548"/>
            <a:ext cx="754283" cy="400387"/>
          </a:xfrm>
          <a:custGeom>
            <a:avLst/>
            <a:gdLst>
              <a:gd name="csX0" fmla="*/ 0 w 754283"/>
              <a:gd name="csY0" fmla="*/ 0 h 400387"/>
              <a:gd name="csX1" fmla="*/ 369599 w 754283"/>
              <a:gd name="csY1" fmla="*/ 0 h 400387"/>
              <a:gd name="csX2" fmla="*/ 754283 w 754283"/>
              <a:gd name="csY2" fmla="*/ 0 h 400387"/>
              <a:gd name="csX3" fmla="*/ 754283 w 754283"/>
              <a:gd name="csY3" fmla="*/ 400387 h 400387"/>
              <a:gd name="csX4" fmla="*/ 377142 w 754283"/>
              <a:gd name="csY4" fmla="*/ 400387 h 400387"/>
              <a:gd name="csX5" fmla="*/ 0 w 754283"/>
              <a:gd name="csY5" fmla="*/ 400387 h 400387"/>
              <a:gd name="csX6" fmla="*/ 0 w 754283"/>
              <a:gd name="csY6" fmla="*/ 0 h 400387"/>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754283" h="400387" extrusionOk="0">
                <a:moveTo>
                  <a:pt x="0" y="0"/>
                </a:moveTo>
                <a:cubicBezTo>
                  <a:pt x="82048" y="-44252"/>
                  <a:pt x="226995" y="39314"/>
                  <a:pt x="369599" y="0"/>
                </a:cubicBezTo>
                <a:cubicBezTo>
                  <a:pt x="512203" y="-39314"/>
                  <a:pt x="634527" y="23627"/>
                  <a:pt x="754283" y="0"/>
                </a:cubicBezTo>
                <a:cubicBezTo>
                  <a:pt x="755312" y="143272"/>
                  <a:pt x="746956" y="201197"/>
                  <a:pt x="754283" y="400387"/>
                </a:cubicBezTo>
                <a:cubicBezTo>
                  <a:pt x="631396" y="426294"/>
                  <a:pt x="504235" y="400349"/>
                  <a:pt x="377142" y="400387"/>
                </a:cubicBezTo>
                <a:cubicBezTo>
                  <a:pt x="250049" y="400425"/>
                  <a:pt x="110886" y="376217"/>
                  <a:pt x="0" y="400387"/>
                </a:cubicBezTo>
                <a:cubicBezTo>
                  <a:pt x="-24406" y="317124"/>
                  <a:pt x="42240" y="107716"/>
                  <a:pt x="0" y="0"/>
                </a:cubicBezTo>
                <a:close/>
              </a:path>
            </a:pathLst>
          </a:custGeom>
          <a:noFill/>
          <a:ln>
            <a:solidFill>
              <a:srgbClr val="C0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8" name="TextBox 27">
            <a:extLst>
              <a:ext uri="{FF2B5EF4-FFF2-40B4-BE49-F238E27FC236}">
                <a16:creationId xmlns:a16="http://schemas.microsoft.com/office/drawing/2014/main" id="{EF1C04BF-E2B0-EB4B-E060-251697FD0A76}"/>
              </a:ext>
            </a:extLst>
          </p:cNvPr>
          <p:cNvSpPr txBox="1"/>
          <p:nvPr/>
        </p:nvSpPr>
        <p:spPr>
          <a:xfrm>
            <a:off x="572493" y="4184903"/>
            <a:ext cx="4726896"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latin typeface="Aptos" panose="02110004020202020204"/>
              </a:rPr>
              <a:t>Rationality leads to a suboptimal outcome</a:t>
            </a:r>
            <a:endParaRPr kumimoji="0" lang="en-US" sz="1800" b="0" i="0" u="none" strike="noStrike" kern="1200" cap="none" spc="0" normalizeH="0" baseline="0" noProof="0" dirty="0">
              <a:ln>
                <a:noFill/>
              </a:ln>
              <a:effectLst/>
              <a:uLnTx/>
              <a:uFillTx/>
              <a:latin typeface="Aptos" panose="02110004020202020204"/>
            </a:endParaRPr>
          </a:p>
        </p:txBody>
      </p:sp>
    </p:spTree>
    <p:extLst>
      <p:ext uri="{BB962C8B-B14F-4D97-AF65-F5344CB8AC3E}">
        <p14:creationId xmlns:p14="http://schemas.microsoft.com/office/powerpoint/2010/main" val="982483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heel(1)">
                                      <p:cBhvr>
                                        <p:cTn id="7" dur="10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up)">
                                      <p:cBhvr>
                                        <p:cTn id="12" dur="500"/>
                                        <p:tgtEl>
                                          <p:spTgt spid="24"/>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up)">
                                      <p:cBhvr>
                                        <p:cTn id="20" dur="500"/>
                                        <p:tgtEl>
                                          <p:spTgt spid="26"/>
                                        </p:tgtEl>
                                      </p:cBhvr>
                                    </p:animEffect>
                                  </p:childTnLst>
                                </p:cTn>
                              </p:par>
                              <p:par>
                                <p:cTn id="21" presetID="21" presetClass="entr" presetSubtype="1"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heel(1)">
                                      <p:cBhvr>
                                        <p:cTn id="23" dur="10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0" grpId="0" animBg="1"/>
      <p:bldP spid="28"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4BDD0B8-F7CA-982F-57C9-B36C9F3A6DDD}"/>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D86247FA-DCAF-C086-BF18-CFEA75EAD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 name="sketchy line">
            <a:extLst>
              <a:ext uri="{FF2B5EF4-FFF2-40B4-BE49-F238E27FC236}">
                <a16:creationId xmlns:a16="http://schemas.microsoft.com/office/drawing/2014/main" id="{77CCC7B4-5492-8D06-18B2-D03C6A9991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sX0" fmla="*/ 0 w 10972800"/>
              <a:gd name="csY0" fmla="*/ 0 h 18288"/>
              <a:gd name="csX1" fmla="*/ 356616 w 10972800"/>
              <a:gd name="csY1" fmla="*/ 0 h 18288"/>
              <a:gd name="csX2" fmla="*/ 1042416 w 10972800"/>
              <a:gd name="csY2" fmla="*/ 0 h 18288"/>
              <a:gd name="csX3" fmla="*/ 1947672 w 10972800"/>
              <a:gd name="csY3" fmla="*/ 0 h 18288"/>
              <a:gd name="csX4" fmla="*/ 2633472 w 10972800"/>
              <a:gd name="csY4" fmla="*/ 0 h 18288"/>
              <a:gd name="csX5" fmla="*/ 2990088 w 10972800"/>
              <a:gd name="csY5" fmla="*/ 0 h 18288"/>
              <a:gd name="csX6" fmla="*/ 3456432 w 10972800"/>
              <a:gd name="csY6" fmla="*/ 0 h 18288"/>
              <a:gd name="csX7" fmla="*/ 4361688 w 10972800"/>
              <a:gd name="csY7" fmla="*/ 0 h 18288"/>
              <a:gd name="csX8" fmla="*/ 5266944 w 10972800"/>
              <a:gd name="csY8" fmla="*/ 0 h 18288"/>
              <a:gd name="csX9" fmla="*/ 6172200 w 10972800"/>
              <a:gd name="csY9" fmla="*/ 0 h 18288"/>
              <a:gd name="csX10" fmla="*/ 6528816 w 10972800"/>
              <a:gd name="csY10" fmla="*/ 0 h 18288"/>
              <a:gd name="csX11" fmla="*/ 7214616 w 10972800"/>
              <a:gd name="csY11" fmla="*/ 0 h 18288"/>
              <a:gd name="csX12" fmla="*/ 7790688 w 10972800"/>
              <a:gd name="csY12" fmla="*/ 0 h 18288"/>
              <a:gd name="csX13" fmla="*/ 8147304 w 10972800"/>
              <a:gd name="csY13" fmla="*/ 0 h 18288"/>
              <a:gd name="csX14" fmla="*/ 9052560 w 10972800"/>
              <a:gd name="csY14" fmla="*/ 0 h 18288"/>
              <a:gd name="csX15" fmla="*/ 9409176 w 10972800"/>
              <a:gd name="csY15" fmla="*/ 0 h 18288"/>
              <a:gd name="csX16" fmla="*/ 9765792 w 10972800"/>
              <a:gd name="csY16" fmla="*/ 0 h 18288"/>
              <a:gd name="csX17" fmla="*/ 10341864 w 10972800"/>
              <a:gd name="csY17" fmla="*/ 0 h 18288"/>
              <a:gd name="csX18" fmla="*/ 10972800 w 10972800"/>
              <a:gd name="csY18" fmla="*/ 0 h 18288"/>
              <a:gd name="csX19" fmla="*/ 10972800 w 10972800"/>
              <a:gd name="csY19" fmla="*/ 18288 h 18288"/>
              <a:gd name="csX20" fmla="*/ 10177272 w 10972800"/>
              <a:gd name="csY20" fmla="*/ 18288 h 18288"/>
              <a:gd name="csX21" fmla="*/ 9820656 w 10972800"/>
              <a:gd name="csY21" fmla="*/ 18288 h 18288"/>
              <a:gd name="csX22" fmla="*/ 9464040 w 10972800"/>
              <a:gd name="csY22" fmla="*/ 18288 h 18288"/>
              <a:gd name="csX23" fmla="*/ 8778240 w 10972800"/>
              <a:gd name="csY23" fmla="*/ 18288 h 18288"/>
              <a:gd name="csX24" fmla="*/ 8421624 w 10972800"/>
              <a:gd name="csY24" fmla="*/ 18288 h 18288"/>
              <a:gd name="csX25" fmla="*/ 7735824 w 10972800"/>
              <a:gd name="csY25" fmla="*/ 18288 h 18288"/>
              <a:gd name="csX26" fmla="*/ 6940296 w 10972800"/>
              <a:gd name="csY26" fmla="*/ 18288 h 18288"/>
              <a:gd name="csX27" fmla="*/ 6254496 w 10972800"/>
              <a:gd name="csY27" fmla="*/ 18288 h 18288"/>
              <a:gd name="csX28" fmla="*/ 5458968 w 10972800"/>
              <a:gd name="csY28" fmla="*/ 18288 h 18288"/>
              <a:gd name="csX29" fmla="*/ 4663440 w 10972800"/>
              <a:gd name="csY29" fmla="*/ 18288 h 18288"/>
              <a:gd name="csX30" fmla="*/ 4306824 w 10972800"/>
              <a:gd name="csY30" fmla="*/ 18288 h 18288"/>
              <a:gd name="csX31" fmla="*/ 3840480 w 10972800"/>
              <a:gd name="csY31" fmla="*/ 18288 h 18288"/>
              <a:gd name="csX32" fmla="*/ 3264408 w 10972800"/>
              <a:gd name="csY32" fmla="*/ 18288 h 18288"/>
              <a:gd name="csX33" fmla="*/ 2578608 w 10972800"/>
              <a:gd name="csY33" fmla="*/ 18288 h 18288"/>
              <a:gd name="csX34" fmla="*/ 1673352 w 10972800"/>
              <a:gd name="csY34" fmla="*/ 18288 h 18288"/>
              <a:gd name="csX35" fmla="*/ 877824 w 10972800"/>
              <a:gd name="csY35" fmla="*/ 18288 h 18288"/>
              <a:gd name="csX36" fmla="*/ 0 w 10972800"/>
              <a:gd name="csY36" fmla="*/ 18288 h 18288"/>
              <a:gd name="csX37" fmla="*/ 0 w 10972800"/>
              <a:gd name="csY37"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9F7ED82E-67D8-FD48-0F09-900B8523C2D3}"/>
              </a:ext>
            </a:extLst>
          </p:cNvPr>
          <p:cNvSpPr>
            <a:spLocks noGrp="1"/>
          </p:cNvSpPr>
          <p:nvPr>
            <p:ph type="title"/>
          </p:nvPr>
        </p:nvSpPr>
        <p:spPr>
          <a:xfrm>
            <a:off x="572493" y="238539"/>
            <a:ext cx="11018520" cy="1434415"/>
          </a:xfrm>
        </p:spPr>
        <p:txBody>
          <a:bodyPr vert="horz" lIns="91440" tIns="45720" rIns="91440" bIns="45720" rtlCol="0" anchor="b">
            <a:normAutofit/>
          </a:bodyPr>
          <a:lstStyle/>
          <a:p>
            <a:r>
              <a:rPr lang="en-US" sz="3200" dirty="0"/>
              <a:t>Another Prisoner’s Dilemma</a:t>
            </a:r>
            <a:br>
              <a:rPr lang="en-US" sz="5400" dirty="0"/>
            </a:br>
            <a:r>
              <a:rPr lang="en-US" sz="5400" dirty="0"/>
              <a:t>Working on a Joint Project</a:t>
            </a:r>
            <a:endParaRPr lang="en-US" sz="4900" dirty="0">
              <a:solidFill>
                <a:srgbClr val="7030A0"/>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E80A3BF-FDE2-1181-BAAE-BFAE8153F74E}"/>
                  </a:ext>
                </a:extLst>
              </p:cNvPr>
              <p:cNvSpPr txBox="1"/>
              <p:nvPr/>
            </p:nvSpPr>
            <p:spPr>
              <a:xfrm>
                <a:off x="572493" y="1952592"/>
                <a:ext cx="109728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Two friends working on a joint project face a strategic decision: </a:t>
                </a:r>
                <a:r>
                  <a:rPr kumimoji="0" lang="en-US" sz="1800" b="1" i="0" u="none" strike="noStrike" kern="1200" cap="none" spc="0" normalizeH="0" baseline="0" noProof="0" dirty="0">
                    <a:ln>
                      <a:noFill/>
                    </a:ln>
                    <a:solidFill>
                      <a:srgbClr val="00B050"/>
                    </a:solidFill>
                    <a:effectLst/>
                    <a:uLnTx/>
                    <a:uFillTx/>
                    <a:latin typeface="Aptos" panose="02110004020202020204"/>
                    <a:ea typeface="+mn-ea"/>
                    <a:cs typeface="+mn-cs"/>
                  </a:rPr>
                  <a:t>work hard (</a:t>
                </a:r>
                <a14:m>
                  <m:oMath xmlns:m="http://schemas.openxmlformats.org/officeDocument/2006/math">
                    <m:r>
                      <a:rPr kumimoji="0" lang="en-US"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𝑾</m:t>
                    </m:r>
                  </m:oMath>
                </a14:m>
                <a:r>
                  <a:rPr kumimoji="0" lang="en-US" sz="1800" b="1" i="0" u="none" strike="noStrike" kern="1200" cap="none" spc="0" normalizeH="0" baseline="0" noProof="0" dirty="0">
                    <a:ln>
                      <a:noFill/>
                    </a:ln>
                    <a:solidFill>
                      <a:srgbClr val="00B050"/>
                    </a:solidFill>
                    <a:effectLst/>
                    <a:uLnTx/>
                    <a:uFillTx/>
                    <a:latin typeface="Aptos" panose="02110004020202020204"/>
                    <a:ea typeface="+mn-ea"/>
                    <a:cs typeface="+mn-cs"/>
                  </a:rPr>
                  <a:t>)</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or </a:t>
                </a:r>
                <a:r>
                  <a:rPr kumimoji="0" lang="en-US" sz="1800" b="1" i="0" u="none" strike="noStrike" kern="1200" cap="none" spc="0" normalizeH="0" baseline="0" noProof="0" dirty="0">
                    <a:ln>
                      <a:noFill/>
                    </a:ln>
                    <a:solidFill>
                      <a:srgbClr val="C00000"/>
                    </a:solidFill>
                    <a:effectLst/>
                    <a:uLnTx/>
                    <a:uFillTx/>
                    <a:latin typeface="Aptos" panose="02110004020202020204"/>
                    <a:ea typeface="+mn-ea"/>
                    <a:cs typeface="+mn-cs"/>
                  </a:rPr>
                  <a:t>goof off (</a:t>
                </a:r>
                <a14:m>
                  <m:oMath xmlns:m="http://schemas.openxmlformats.org/officeDocument/2006/math">
                    <m:r>
                      <a:rPr kumimoji="0" lang="en-US" sz="1800" b="1"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𝑮</m:t>
                    </m:r>
                  </m:oMath>
                </a14:m>
                <a:r>
                  <a:rPr kumimoji="0" lang="en-US" sz="1800" b="1" i="0" u="none" strike="noStrike" kern="1200" cap="none" spc="0" normalizeH="0" baseline="0" noProof="0" dirty="0">
                    <a:ln>
                      <a:noFill/>
                    </a:ln>
                    <a:solidFill>
                      <a:srgbClr val="C00000"/>
                    </a:solidFill>
                    <a:effectLst/>
                    <a:uLnTx/>
                    <a:uFillTx/>
                    <a:latin typeface="Aptos" panose="02110004020202020204"/>
                    <a:ea typeface="+mn-ea"/>
                    <a:cs typeface="+mn-cs"/>
                  </a:rPr>
                  <a:t>)</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Each prefers to let the other work hard while they goof off but dislikes being exploited by working hard when the other goofs off. Mutual effort is better than mutual slacking, but the incentive to free-ride creates a conflict.</a:t>
                </a:r>
              </a:p>
            </p:txBody>
          </p:sp>
        </mc:Choice>
        <mc:Fallback xmlns="">
          <p:sp>
            <p:nvSpPr>
              <p:cNvPr id="6" name="TextBox 5">
                <a:extLst>
                  <a:ext uri="{FF2B5EF4-FFF2-40B4-BE49-F238E27FC236}">
                    <a16:creationId xmlns:a16="http://schemas.microsoft.com/office/drawing/2014/main" id="{5E80A3BF-FDE2-1181-BAAE-BFAE8153F74E}"/>
                  </a:ext>
                </a:extLst>
              </p:cNvPr>
              <p:cNvSpPr txBox="1">
                <a:spLocks noRot="1" noChangeAspect="1" noMove="1" noResize="1" noEditPoints="1" noAdjustHandles="1" noChangeArrowheads="1" noChangeShapeType="1" noTextEdit="1"/>
              </p:cNvSpPr>
              <p:nvPr/>
            </p:nvSpPr>
            <p:spPr>
              <a:xfrm>
                <a:off x="572493" y="1952592"/>
                <a:ext cx="10972800" cy="923330"/>
              </a:xfrm>
              <a:prstGeom prst="rect">
                <a:avLst/>
              </a:prstGeom>
              <a:blipFill>
                <a:blip r:embed="rId2"/>
                <a:stretch>
                  <a:fillRect l="-500" t="-2632" r="-778" b="-9868"/>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8E991CA7-AF6E-1D74-71CE-2A15D0DF18AB}"/>
              </a:ext>
            </a:extLst>
          </p:cNvPr>
          <p:cNvGrpSpPr/>
          <p:nvPr/>
        </p:nvGrpSpPr>
        <p:grpSpPr>
          <a:xfrm>
            <a:off x="5215009" y="3022581"/>
            <a:ext cx="6330284" cy="3456740"/>
            <a:chOff x="2505168" y="2875922"/>
            <a:chExt cx="6330284" cy="3456740"/>
          </a:xfrm>
        </p:grpSpPr>
        <p:grpSp>
          <p:nvGrpSpPr>
            <p:cNvPr id="3" name="Group 2">
              <a:extLst>
                <a:ext uri="{FF2B5EF4-FFF2-40B4-BE49-F238E27FC236}">
                  <a16:creationId xmlns:a16="http://schemas.microsoft.com/office/drawing/2014/main" id="{DA263674-4AAA-458F-7E24-2FE66E41514E}"/>
                </a:ext>
              </a:extLst>
            </p:cNvPr>
            <p:cNvGrpSpPr/>
            <p:nvPr/>
          </p:nvGrpSpPr>
          <p:grpSpPr>
            <a:xfrm>
              <a:off x="5598601" y="3576579"/>
              <a:ext cx="1828800" cy="914400"/>
              <a:chOff x="3443910" y="2526652"/>
              <a:chExt cx="1828800" cy="914400"/>
            </a:xfrm>
            <a:solidFill>
              <a:schemeClr val="accent6">
                <a:lumMod val="20000"/>
                <a:lumOff val="80000"/>
              </a:schemeClr>
            </a:solidFill>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3DCE1E14-6732-96BB-A565-04DCA1972658}"/>
                      </a:ext>
                    </a:extLst>
                  </p:cNvPr>
                  <p:cNvSpPr>
                    <a:spLocks noChangeAspect="1"/>
                  </p:cNvSpPr>
                  <p:nvPr/>
                </p:nvSpPr>
                <p:spPr>
                  <a:xfrm>
                    <a:off x="3443910" y="2526652"/>
                    <a:ext cx="914400" cy="9144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𝑊</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4" name="Rectangle 3">
                    <a:extLst>
                      <a:ext uri="{FF2B5EF4-FFF2-40B4-BE49-F238E27FC236}">
                        <a16:creationId xmlns:a16="http://schemas.microsoft.com/office/drawing/2014/main" id="{3DCE1E14-6732-96BB-A565-04DCA1972658}"/>
                      </a:ext>
                    </a:extLst>
                  </p:cNvPr>
                  <p:cNvSpPr>
                    <a:spLocks noRot="1" noChangeAspect="1" noMove="1" noResize="1" noEditPoints="1" noAdjustHandles="1" noChangeArrowheads="1" noChangeShapeType="1" noTextEdit="1"/>
                  </p:cNvSpPr>
                  <p:nvPr/>
                </p:nvSpPr>
                <p:spPr>
                  <a:xfrm>
                    <a:off x="3443910" y="2526652"/>
                    <a:ext cx="914400" cy="91440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3CBC9AD7-AC96-5A09-D006-96D6ED238373}"/>
                      </a:ext>
                    </a:extLst>
                  </p:cNvPr>
                  <p:cNvSpPr>
                    <a:spLocks noChangeAspect="1"/>
                  </p:cNvSpPr>
                  <p:nvPr/>
                </p:nvSpPr>
                <p:spPr>
                  <a:xfrm>
                    <a:off x="4358310" y="2526652"/>
                    <a:ext cx="914400" cy="9144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𝐺</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5" name="Rectangle 4">
                    <a:extLst>
                      <a:ext uri="{FF2B5EF4-FFF2-40B4-BE49-F238E27FC236}">
                        <a16:creationId xmlns:a16="http://schemas.microsoft.com/office/drawing/2014/main" id="{3CBC9AD7-AC96-5A09-D006-96D6ED238373}"/>
                      </a:ext>
                    </a:extLst>
                  </p:cNvPr>
                  <p:cNvSpPr>
                    <a:spLocks noRot="1" noChangeAspect="1" noMove="1" noResize="1" noEditPoints="1" noAdjustHandles="1" noChangeArrowheads="1" noChangeShapeType="1" noTextEdit="1"/>
                  </p:cNvSpPr>
                  <p:nvPr/>
                </p:nvSpPr>
                <p:spPr>
                  <a:xfrm>
                    <a:off x="4358310" y="2526652"/>
                    <a:ext cx="914400" cy="914400"/>
                  </a:xfrm>
                  <a:prstGeom prst="rect">
                    <a:avLst/>
                  </a:prstGeom>
                  <a:blipFill>
                    <a:blip r:embed="rId4"/>
                    <a:stretch>
                      <a:fillRect/>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E5EC1245-981B-9F9D-EF62-1A0E3CEAF50D}"/>
                </a:ext>
              </a:extLst>
            </p:cNvPr>
            <p:cNvGrpSpPr/>
            <p:nvPr/>
          </p:nvGrpSpPr>
          <p:grpSpPr>
            <a:xfrm>
              <a:off x="4689644" y="4483690"/>
              <a:ext cx="914400" cy="1828800"/>
              <a:chOff x="2751667" y="2929467"/>
              <a:chExt cx="914400" cy="1828800"/>
            </a:xfrm>
            <a:solidFill>
              <a:schemeClr val="tx2">
                <a:lumMod val="10000"/>
                <a:lumOff val="90000"/>
              </a:schemeClr>
            </a:solidFill>
          </p:grpSpPr>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ADFDC140-99C2-0D0F-26AD-C4C6CFDB438A}"/>
                      </a:ext>
                    </a:extLst>
                  </p:cNvPr>
                  <p:cNvSpPr>
                    <a:spLocks noChangeAspect="1"/>
                  </p:cNvSpPr>
                  <p:nvPr/>
                </p:nvSpPr>
                <p:spPr>
                  <a:xfrm>
                    <a:off x="2751667" y="2929467"/>
                    <a:ext cx="914400" cy="9144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𝑊</m:t>
                          </m:r>
                        </m:oMath>
                      </m:oMathPara>
                    </a14:m>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mc:Choice>
            <mc:Fallback xmlns="">
              <p:sp>
                <p:nvSpPr>
                  <p:cNvPr id="8" name="Rectangle 7">
                    <a:extLst>
                      <a:ext uri="{FF2B5EF4-FFF2-40B4-BE49-F238E27FC236}">
                        <a16:creationId xmlns:a16="http://schemas.microsoft.com/office/drawing/2014/main" id="{ADFDC140-99C2-0D0F-26AD-C4C6CFDB438A}"/>
                      </a:ext>
                    </a:extLst>
                  </p:cNvPr>
                  <p:cNvSpPr>
                    <a:spLocks noRot="1" noChangeAspect="1" noMove="1" noResize="1" noEditPoints="1" noAdjustHandles="1" noChangeArrowheads="1" noChangeShapeType="1" noTextEdit="1"/>
                  </p:cNvSpPr>
                  <p:nvPr/>
                </p:nvSpPr>
                <p:spPr>
                  <a:xfrm>
                    <a:off x="2751667" y="2929467"/>
                    <a:ext cx="914400" cy="91440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2E775229-CF79-F02B-6590-86BA751963A1}"/>
                      </a:ext>
                    </a:extLst>
                  </p:cNvPr>
                  <p:cNvSpPr>
                    <a:spLocks noChangeAspect="1"/>
                  </p:cNvSpPr>
                  <p:nvPr/>
                </p:nvSpPr>
                <p:spPr>
                  <a:xfrm>
                    <a:off x="2751667" y="3843867"/>
                    <a:ext cx="914400" cy="9144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𝐺</m:t>
                          </m:r>
                        </m:oMath>
                      </m:oMathPara>
                    </a14:m>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mc:Choice>
            <mc:Fallback xmlns="">
              <p:sp>
                <p:nvSpPr>
                  <p:cNvPr id="10" name="Rectangle 9">
                    <a:extLst>
                      <a:ext uri="{FF2B5EF4-FFF2-40B4-BE49-F238E27FC236}">
                        <a16:creationId xmlns:a16="http://schemas.microsoft.com/office/drawing/2014/main" id="{2E775229-CF79-F02B-6590-86BA751963A1}"/>
                      </a:ext>
                    </a:extLst>
                  </p:cNvPr>
                  <p:cNvSpPr>
                    <a:spLocks noRot="1" noChangeAspect="1" noMove="1" noResize="1" noEditPoints="1" noAdjustHandles="1" noChangeArrowheads="1" noChangeShapeType="1" noTextEdit="1"/>
                  </p:cNvSpPr>
                  <p:nvPr/>
                </p:nvSpPr>
                <p:spPr>
                  <a:xfrm>
                    <a:off x="2751667" y="3843867"/>
                    <a:ext cx="914400" cy="914400"/>
                  </a:xfrm>
                  <a:prstGeom prst="rect">
                    <a:avLst/>
                  </a:prstGeom>
                  <a:blipFill>
                    <a:blip r:embed="rId6"/>
                    <a:stretch>
                      <a:fillRect/>
                    </a:stretch>
                  </a:blipFill>
                </p:spPr>
                <p:txBody>
                  <a:bodyPr/>
                  <a:lstStyle/>
                  <a:p>
                    <a:r>
                      <a:rPr lang="en-US">
                        <a:noFill/>
                      </a:rPr>
                      <a:t> </a:t>
                    </a:r>
                  </a:p>
                </p:txBody>
              </p:sp>
            </mc:Fallback>
          </mc:AlternateContent>
        </p:grpSp>
        <p:grpSp>
          <p:nvGrpSpPr>
            <p:cNvPr id="11" name="Group 10">
              <a:extLst>
                <a:ext uri="{FF2B5EF4-FFF2-40B4-BE49-F238E27FC236}">
                  <a16:creationId xmlns:a16="http://schemas.microsoft.com/office/drawing/2014/main" id="{06189F02-F436-5DD9-D13E-B049E2E94E72}"/>
                </a:ext>
              </a:extLst>
            </p:cNvPr>
            <p:cNvGrpSpPr/>
            <p:nvPr/>
          </p:nvGrpSpPr>
          <p:grpSpPr>
            <a:xfrm>
              <a:off x="5598601" y="4483690"/>
              <a:ext cx="1828800" cy="1848972"/>
              <a:chOff x="3437467" y="3417868"/>
              <a:chExt cx="1828800" cy="1848972"/>
            </a:xfrm>
          </p:grpSpPr>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5DBD7DA-B927-C5CC-43EC-F9F7E2104A2A}"/>
                      </a:ext>
                    </a:extLst>
                  </p:cNvPr>
                  <p:cNvSpPr>
                    <a:spLocks noChangeAspect="1"/>
                  </p:cNvSpPr>
                  <p:nvPr/>
                </p:nvSpPr>
                <p:spPr>
                  <a:xfrm>
                    <a:off x="3437467" y="3417868"/>
                    <a:ext cx="914400" cy="93457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13" name="Rectangle 12">
                    <a:extLst>
                      <a:ext uri="{FF2B5EF4-FFF2-40B4-BE49-F238E27FC236}">
                        <a16:creationId xmlns:a16="http://schemas.microsoft.com/office/drawing/2014/main" id="{75DBD7DA-B927-C5CC-43EC-F9F7E2104A2A}"/>
                      </a:ext>
                    </a:extLst>
                  </p:cNvPr>
                  <p:cNvSpPr>
                    <a:spLocks noRot="1" noChangeAspect="1" noMove="1" noResize="1" noEditPoints="1" noAdjustHandles="1" noChangeArrowheads="1" noChangeShapeType="1" noTextEdit="1"/>
                  </p:cNvSpPr>
                  <p:nvPr/>
                </p:nvSpPr>
                <p:spPr>
                  <a:xfrm>
                    <a:off x="3437467" y="3417868"/>
                    <a:ext cx="914400" cy="93457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5A834DEB-E384-8771-1D04-9BE1F09D59BB}"/>
                      </a:ext>
                    </a:extLst>
                  </p:cNvPr>
                  <p:cNvSpPr/>
                  <p:nvPr/>
                </p:nvSpPr>
                <p:spPr>
                  <a:xfrm>
                    <a:off x="4351867" y="4352440"/>
                    <a:ext cx="914400" cy="9144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14" name="Rectangle 13">
                    <a:extLst>
                      <a:ext uri="{FF2B5EF4-FFF2-40B4-BE49-F238E27FC236}">
                        <a16:creationId xmlns:a16="http://schemas.microsoft.com/office/drawing/2014/main" id="{5A834DEB-E384-8771-1D04-9BE1F09D59BB}"/>
                      </a:ext>
                    </a:extLst>
                  </p:cNvPr>
                  <p:cNvSpPr>
                    <a:spLocks noRot="1" noChangeAspect="1" noMove="1" noResize="1" noEditPoints="1" noAdjustHandles="1" noChangeArrowheads="1" noChangeShapeType="1" noTextEdit="1"/>
                  </p:cNvSpPr>
                  <p:nvPr/>
                </p:nvSpPr>
                <p:spPr>
                  <a:xfrm>
                    <a:off x="4351867" y="4352440"/>
                    <a:ext cx="914400" cy="91440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F70E18C9-2228-26AE-67E3-0EB6C2F3DE90}"/>
                      </a:ext>
                    </a:extLst>
                  </p:cNvPr>
                  <p:cNvSpPr>
                    <a:spLocks noChangeAspect="1"/>
                  </p:cNvSpPr>
                  <p:nvPr/>
                </p:nvSpPr>
                <p:spPr>
                  <a:xfrm>
                    <a:off x="4351867" y="3430751"/>
                    <a:ext cx="914400" cy="9144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0, 3</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15" name="Rectangle 14">
                    <a:extLst>
                      <a:ext uri="{FF2B5EF4-FFF2-40B4-BE49-F238E27FC236}">
                        <a16:creationId xmlns:a16="http://schemas.microsoft.com/office/drawing/2014/main" id="{F70E18C9-2228-26AE-67E3-0EB6C2F3DE90}"/>
                      </a:ext>
                    </a:extLst>
                  </p:cNvPr>
                  <p:cNvSpPr>
                    <a:spLocks noRot="1" noChangeAspect="1" noMove="1" noResize="1" noEditPoints="1" noAdjustHandles="1" noChangeArrowheads="1" noChangeShapeType="1" noTextEdit="1"/>
                  </p:cNvSpPr>
                  <p:nvPr/>
                </p:nvSpPr>
                <p:spPr>
                  <a:xfrm>
                    <a:off x="4351867" y="3430751"/>
                    <a:ext cx="914400" cy="91440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4D6DF8B5-0266-7EA0-335C-E5AA37C6D228}"/>
                      </a:ext>
                    </a:extLst>
                  </p:cNvPr>
                  <p:cNvSpPr>
                    <a:spLocks noChangeAspect="1"/>
                  </p:cNvSpPr>
                  <p:nvPr/>
                </p:nvSpPr>
                <p:spPr>
                  <a:xfrm>
                    <a:off x="3437467" y="4345151"/>
                    <a:ext cx="914400" cy="9144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3, 0</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16" name="Rectangle 15">
                    <a:extLst>
                      <a:ext uri="{FF2B5EF4-FFF2-40B4-BE49-F238E27FC236}">
                        <a16:creationId xmlns:a16="http://schemas.microsoft.com/office/drawing/2014/main" id="{4D6DF8B5-0266-7EA0-335C-E5AA37C6D228}"/>
                      </a:ext>
                    </a:extLst>
                  </p:cNvPr>
                  <p:cNvSpPr>
                    <a:spLocks noRot="1" noChangeAspect="1" noMove="1" noResize="1" noEditPoints="1" noAdjustHandles="1" noChangeArrowheads="1" noChangeShapeType="1" noTextEdit="1"/>
                  </p:cNvSpPr>
                  <p:nvPr/>
                </p:nvSpPr>
                <p:spPr>
                  <a:xfrm>
                    <a:off x="3437467" y="4345151"/>
                    <a:ext cx="914400" cy="914400"/>
                  </a:xfrm>
                  <a:prstGeom prst="rect">
                    <a:avLst/>
                  </a:prstGeom>
                  <a:blipFill>
                    <a:blip r:embed="rId10"/>
                    <a:stretch>
                      <a:fillRect/>
                    </a:stretch>
                  </a:blipFill>
                </p:spPr>
                <p:txBody>
                  <a:bodyPr/>
                  <a:lstStyle/>
                  <a:p>
                    <a:r>
                      <a:rPr lang="en-US">
                        <a:noFill/>
                      </a:rPr>
                      <a:t> </a:t>
                    </a:r>
                  </a:p>
                </p:txBody>
              </p:sp>
            </mc:Fallback>
          </mc:AlternateContent>
        </p:grpSp>
        <p:grpSp>
          <p:nvGrpSpPr>
            <p:cNvPr id="17" name="Group 16">
              <a:extLst>
                <a:ext uri="{FF2B5EF4-FFF2-40B4-BE49-F238E27FC236}">
                  <a16:creationId xmlns:a16="http://schemas.microsoft.com/office/drawing/2014/main" id="{218E9ED4-6956-BE35-3C1F-84DC4CB703D6}"/>
                </a:ext>
              </a:extLst>
            </p:cNvPr>
            <p:cNvGrpSpPr/>
            <p:nvPr/>
          </p:nvGrpSpPr>
          <p:grpSpPr>
            <a:xfrm>
              <a:off x="2505168" y="2875922"/>
              <a:ext cx="6330284" cy="3427528"/>
              <a:chOff x="1922462" y="1830272"/>
              <a:chExt cx="6330284" cy="3427528"/>
            </a:xfrm>
          </p:grpSpPr>
          <p:grpSp>
            <p:nvGrpSpPr>
              <p:cNvPr id="18" name="Group 17">
                <a:extLst>
                  <a:ext uri="{FF2B5EF4-FFF2-40B4-BE49-F238E27FC236}">
                    <a16:creationId xmlns:a16="http://schemas.microsoft.com/office/drawing/2014/main" id="{2670CEBD-3E52-E082-3A7A-81AAD5D5685D}"/>
                  </a:ext>
                </a:extLst>
              </p:cNvPr>
              <p:cNvGrpSpPr/>
              <p:nvPr/>
            </p:nvGrpSpPr>
            <p:grpSpPr>
              <a:xfrm>
                <a:off x="3055346" y="2014938"/>
                <a:ext cx="3376972" cy="2448644"/>
                <a:chOff x="1476918" y="2014938"/>
                <a:chExt cx="3376972" cy="2448644"/>
              </a:xfrm>
            </p:grpSpPr>
            <p:sp>
              <p:nvSpPr>
                <p:cNvPr id="21" name="TextBox 20">
                  <a:extLst>
                    <a:ext uri="{FF2B5EF4-FFF2-40B4-BE49-F238E27FC236}">
                      <a16:creationId xmlns:a16="http://schemas.microsoft.com/office/drawing/2014/main" id="{6DBD0C0D-C53A-FE5E-C867-9C2152C265CE}"/>
                    </a:ext>
                  </a:extLst>
                </p:cNvPr>
                <p:cNvSpPr txBox="1"/>
                <p:nvPr/>
              </p:nvSpPr>
              <p:spPr>
                <a:xfrm>
                  <a:off x="1476918" y="4094250"/>
                  <a:ext cx="100404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Player 1</a:t>
                  </a:r>
                </a:p>
              </p:txBody>
            </p:sp>
            <p:sp>
              <p:nvSpPr>
                <p:cNvPr id="22" name="TextBox 21">
                  <a:extLst>
                    <a:ext uri="{FF2B5EF4-FFF2-40B4-BE49-F238E27FC236}">
                      <a16:creationId xmlns:a16="http://schemas.microsoft.com/office/drawing/2014/main" id="{411620D8-DC62-7FFF-4132-888C375A9DD8}"/>
                    </a:ext>
                  </a:extLst>
                </p:cNvPr>
                <p:cNvSpPr txBox="1"/>
                <p:nvPr/>
              </p:nvSpPr>
              <p:spPr>
                <a:xfrm>
                  <a:off x="3849843" y="2014938"/>
                  <a:ext cx="100404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Player 2</a:t>
                  </a:r>
                </a:p>
              </p:txBody>
            </p:sp>
          </p:grpSp>
          <p:pic>
            <p:nvPicPr>
              <p:cNvPr id="19" name="Picture 18" descr="A cartoon of a person with orange hair&#10;&#10;Description automatically generated">
                <a:extLst>
                  <a:ext uri="{FF2B5EF4-FFF2-40B4-BE49-F238E27FC236}">
                    <a16:creationId xmlns:a16="http://schemas.microsoft.com/office/drawing/2014/main" id="{CD7E5B66-D4B8-B1EC-13B6-9BE80FB33F33}"/>
                  </a:ext>
                </a:extLst>
              </p:cNvPr>
              <p:cNvPicPr>
                <a:picLocks noChangeAspect="1"/>
              </p:cNvPicPr>
              <p:nvPr/>
            </p:nvPicPr>
            <p:blipFill>
              <a:blip r:embed="rId11">
                <a:extLst>
                  <a:ext uri="{28A0092B-C50C-407E-A947-70E740481C1C}">
                    <a14:useLocalDpi xmlns:a14="http://schemas.microsoft.com/office/drawing/2010/main" val="0"/>
                  </a:ext>
                </a:extLst>
              </a:blip>
              <a:srcRect l="13670" r="10814"/>
              <a:stretch/>
            </p:blipFill>
            <p:spPr>
              <a:xfrm>
                <a:off x="1922462" y="3429000"/>
                <a:ext cx="1042685" cy="1828800"/>
              </a:xfrm>
              <a:custGeom>
                <a:avLst/>
                <a:gdLst/>
                <a:ahLst/>
                <a:cxnLst/>
                <a:rect l="l" t="t" r="r" b="b"/>
                <a:pathLst>
                  <a:path w="3910084" h="6858000">
                    <a:moveTo>
                      <a:pt x="0" y="0"/>
                    </a:moveTo>
                    <a:lnTo>
                      <a:pt x="2996382" y="0"/>
                    </a:lnTo>
                    <a:lnTo>
                      <a:pt x="3563333" y="1750276"/>
                    </a:lnTo>
                    <a:lnTo>
                      <a:pt x="3910084" y="6054385"/>
                    </a:lnTo>
                    <a:lnTo>
                      <a:pt x="3791309" y="6858000"/>
                    </a:lnTo>
                    <a:lnTo>
                      <a:pt x="0" y="6858000"/>
                    </a:lnTo>
                    <a:close/>
                  </a:path>
                </a:pathLst>
              </a:custGeom>
            </p:spPr>
          </p:pic>
          <p:pic>
            <p:nvPicPr>
              <p:cNvPr id="20" name="Picture 19" descr="A cartoon of a person running&#10;&#10;Description automatically generated">
                <a:extLst>
                  <a:ext uri="{FF2B5EF4-FFF2-40B4-BE49-F238E27FC236}">
                    <a16:creationId xmlns:a16="http://schemas.microsoft.com/office/drawing/2014/main" id="{3C110374-5A32-1B01-708B-1604D49A4E2C}"/>
                  </a:ext>
                </a:extLst>
              </p:cNvPr>
              <p:cNvPicPr>
                <a:picLocks noChangeAspect="1"/>
              </p:cNvPicPr>
              <p:nvPr/>
            </p:nvPicPr>
            <p:blipFill>
              <a:blip r:embed="rId12">
                <a:extLst>
                  <a:ext uri="{28A0092B-C50C-407E-A947-70E740481C1C}">
                    <a14:useLocalDpi xmlns:a14="http://schemas.microsoft.com/office/drawing/2010/main" val="0"/>
                  </a:ext>
                </a:extLst>
              </a:blip>
              <a:srcRect l="10103" r="13109"/>
              <a:stretch/>
            </p:blipFill>
            <p:spPr>
              <a:xfrm>
                <a:off x="7210057" y="1830272"/>
                <a:ext cx="1042689" cy="1828800"/>
              </a:xfrm>
              <a:custGeom>
                <a:avLst/>
                <a:gdLst/>
                <a:ahLst/>
                <a:cxnLst/>
                <a:rect l="l" t="t" r="r" b="b"/>
                <a:pathLst>
                  <a:path w="3910084" h="6858000">
                    <a:moveTo>
                      <a:pt x="118775" y="0"/>
                    </a:moveTo>
                    <a:lnTo>
                      <a:pt x="3910084" y="0"/>
                    </a:lnTo>
                    <a:lnTo>
                      <a:pt x="3910084" y="6858000"/>
                    </a:lnTo>
                    <a:lnTo>
                      <a:pt x="913702" y="6858000"/>
                    </a:lnTo>
                    <a:lnTo>
                      <a:pt x="346751" y="5107724"/>
                    </a:lnTo>
                    <a:lnTo>
                      <a:pt x="0" y="803615"/>
                    </a:lnTo>
                    <a:close/>
                  </a:path>
                </a:pathLst>
              </a:custGeom>
            </p:spPr>
          </p:pic>
        </p:grpSp>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DFBE8BB-DE2F-8B15-012E-0C54BF45BCC1}"/>
                  </a:ext>
                </a:extLst>
              </p:cNvPr>
              <p:cNvSpPr txBox="1"/>
              <p:nvPr/>
            </p:nvSpPr>
            <p:spPr>
              <a:xfrm>
                <a:off x="572493" y="3022581"/>
                <a:ext cx="5622119"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Cooperation vs. Defection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The game models a situation in which each player—</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Gains from cooperation (</a:t>
                </a:r>
                <a14:m>
                  <m:oMath xmlns:m="http://schemas.openxmlformats.org/officeDocument/2006/math">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𝑊</m:t>
                    </m:r>
                  </m:oMath>
                </a14:m>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Has a personal incentive to defect (</a:t>
                </a:r>
                <a14:m>
                  <m:oMath xmlns:m="http://schemas.openxmlformats.org/officeDocument/2006/math">
                    <m:r>
                      <a:rPr kumimoji="0" lang="en-US" sz="18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𝐺</m:t>
                    </m:r>
                  </m:oMath>
                </a14:m>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a:t>
                </a:r>
              </a:p>
            </p:txBody>
          </p:sp>
        </mc:Choice>
        <mc:Fallback xmlns="">
          <p:sp>
            <p:nvSpPr>
              <p:cNvPr id="24" name="TextBox 23">
                <a:extLst>
                  <a:ext uri="{FF2B5EF4-FFF2-40B4-BE49-F238E27FC236}">
                    <a16:creationId xmlns:a16="http://schemas.microsoft.com/office/drawing/2014/main" id="{FDFBE8BB-DE2F-8B15-012E-0C54BF45BCC1}"/>
                  </a:ext>
                </a:extLst>
              </p:cNvPr>
              <p:cNvSpPr txBox="1">
                <a:spLocks noRot="1" noChangeAspect="1" noMove="1" noResize="1" noEditPoints="1" noAdjustHandles="1" noChangeArrowheads="1" noChangeShapeType="1" noTextEdit="1"/>
              </p:cNvSpPr>
              <p:nvPr/>
            </p:nvSpPr>
            <p:spPr>
              <a:xfrm>
                <a:off x="572493" y="3022581"/>
                <a:ext cx="5622119" cy="1200329"/>
              </a:xfrm>
              <a:prstGeom prst="rect">
                <a:avLst/>
              </a:prstGeom>
              <a:blipFill>
                <a:blip r:embed="rId13"/>
                <a:stretch>
                  <a:fillRect l="-976" t="-2538" b="-761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7731B0D3-5FF2-F0B0-D341-BE1AF5AE5BA8}"/>
              </a:ext>
            </a:extLst>
          </p:cNvPr>
          <p:cNvGrpSpPr/>
          <p:nvPr/>
        </p:nvGrpSpPr>
        <p:grpSpPr>
          <a:xfrm>
            <a:off x="10300831" y="289161"/>
            <a:ext cx="1630623" cy="783751"/>
            <a:chOff x="10300831" y="289161"/>
            <a:chExt cx="1630623" cy="783751"/>
          </a:xfrm>
        </p:grpSpPr>
        <p:pic>
          <p:nvPicPr>
            <p:cNvPr id="12" name="Picture 16" descr="Blank Stamp Outline Wide | Great PowerPoint ClipArt for ...">
              <a:extLst>
                <a:ext uri="{FF2B5EF4-FFF2-40B4-BE49-F238E27FC236}">
                  <a16:creationId xmlns:a16="http://schemas.microsoft.com/office/drawing/2014/main" id="{018D530A-96BC-7CDC-FEE3-F1B969A0CE61}"/>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29796" b="26891"/>
            <a:stretch/>
          </p:blipFill>
          <p:spPr bwMode="auto">
            <a:xfrm rot="735545">
              <a:off x="10300831" y="289161"/>
              <a:ext cx="1630623" cy="783751"/>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F0D15AE0-D2A2-5FDD-E2CD-94C4E786FC4A}"/>
                </a:ext>
              </a:extLst>
            </p:cNvPr>
            <p:cNvSpPr txBox="1"/>
            <p:nvPr/>
          </p:nvSpPr>
          <p:spPr>
            <a:xfrm rot="352725">
              <a:off x="10419957" y="485425"/>
              <a:ext cx="143933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Bahnschrift" panose="020B0502040204020203" pitchFamily="34" charset="0"/>
                  <a:ea typeface="+mn-ea"/>
                  <a:cs typeface="+mn-cs"/>
                </a:rPr>
                <a:t>EXAMPLE</a:t>
              </a:r>
            </a:p>
          </p:txBody>
        </p:sp>
      </p:grpSp>
      <p:cxnSp>
        <p:nvCxnSpPr>
          <p:cNvPr id="26" name="Straight Arrow Connector 25">
            <a:extLst>
              <a:ext uri="{FF2B5EF4-FFF2-40B4-BE49-F238E27FC236}">
                <a16:creationId xmlns:a16="http://schemas.microsoft.com/office/drawing/2014/main" id="{6A4BD74E-4D65-554B-A4D0-811DAECCD28A}"/>
              </a:ext>
            </a:extLst>
          </p:cNvPr>
          <p:cNvCxnSpPr/>
          <p:nvPr/>
        </p:nvCxnSpPr>
        <p:spPr>
          <a:xfrm>
            <a:off x="8597153" y="5217459"/>
            <a:ext cx="0" cy="708212"/>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27" name="Freeform: Shape 26">
            <a:extLst>
              <a:ext uri="{FF2B5EF4-FFF2-40B4-BE49-F238E27FC236}">
                <a16:creationId xmlns:a16="http://schemas.microsoft.com/office/drawing/2014/main" id="{98079312-E1B3-6159-E6FC-4EF221C7FFED}"/>
              </a:ext>
            </a:extLst>
          </p:cNvPr>
          <p:cNvSpPr/>
          <p:nvPr/>
        </p:nvSpPr>
        <p:spPr>
          <a:xfrm>
            <a:off x="8955742" y="4784298"/>
            <a:ext cx="769124" cy="235938"/>
          </a:xfrm>
          <a:custGeom>
            <a:avLst/>
            <a:gdLst>
              <a:gd name="connsiteX0" fmla="*/ 0 w 887913"/>
              <a:gd name="connsiteY0" fmla="*/ 215153 h 224117"/>
              <a:gd name="connsiteX1" fmla="*/ 62753 w 887913"/>
              <a:gd name="connsiteY1" fmla="*/ 80682 h 224117"/>
              <a:gd name="connsiteX2" fmla="*/ 89647 w 887913"/>
              <a:gd name="connsiteY2" fmla="*/ 62753 h 224117"/>
              <a:gd name="connsiteX3" fmla="*/ 107577 w 887913"/>
              <a:gd name="connsiteY3" fmla="*/ 35858 h 224117"/>
              <a:gd name="connsiteX4" fmla="*/ 215153 w 887913"/>
              <a:gd name="connsiteY4" fmla="*/ 0 h 224117"/>
              <a:gd name="connsiteX5" fmla="*/ 806824 w 887913"/>
              <a:gd name="connsiteY5" fmla="*/ 8964 h 224117"/>
              <a:gd name="connsiteX6" fmla="*/ 869577 w 887913"/>
              <a:gd name="connsiteY6" fmla="*/ 44823 h 224117"/>
              <a:gd name="connsiteX7" fmla="*/ 887506 w 887913"/>
              <a:gd name="connsiteY7" fmla="*/ 188258 h 224117"/>
              <a:gd name="connsiteX8" fmla="*/ 887506 w 887913"/>
              <a:gd name="connsiteY8" fmla="*/ 224117 h 224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913" h="224117">
                <a:moveTo>
                  <a:pt x="0" y="215153"/>
                </a:moveTo>
                <a:cubicBezTo>
                  <a:pt x="12231" y="184576"/>
                  <a:pt x="35596" y="112365"/>
                  <a:pt x="62753" y="80682"/>
                </a:cubicBezTo>
                <a:cubicBezTo>
                  <a:pt x="69765" y="72502"/>
                  <a:pt x="80682" y="68729"/>
                  <a:pt x="89647" y="62753"/>
                </a:cubicBezTo>
                <a:cubicBezTo>
                  <a:pt x="95624" y="53788"/>
                  <a:pt x="97940" y="40677"/>
                  <a:pt x="107577" y="35858"/>
                </a:cubicBezTo>
                <a:cubicBezTo>
                  <a:pt x="141385" y="18954"/>
                  <a:pt x="215153" y="0"/>
                  <a:pt x="215153" y="0"/>
                </a:cubicBezTo>
                <a:lnTo>
                  <a:pt x="806824" y="8964"/>
                </a:lnTo>
                <a:cubicBezTo>
                  <a:pt x="855745" y="10342"/>
                  <a:pt x="847768" y="12110"/>
                  <a:pt x="869577" y="44823"/>
                </a:cubicBezTo>
                <a:cubicBezTo>
                  <a:pt x="876485" y="93182"/>
                  <a:pt x="883741" y="139313"/>
                  <a:pt x="887506" y="188258"/>
                </a:cubicBezTo>
                <a:cubicBezTo>
                  <a:pt x="888423" y="200176"/>
                  <a:pt x="887506" y="212164"/>
                  <a:pt x="887506" y="224117"/>
                </a:cubicBezTo>
              </a:path>
            </a:pathLst>
          </a:custGeom>
          <a:noFill/>
          <a:ln>
            <a:solidFill>
              <a:schemeClr val="accent5"/>
            </a:solidFill>
            <a:tailEnd type="stealth"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8" name="Arrow: Down 27">
            <a:extLst>
              <a:ext uri="{FF2B5EF4-FFF2-40B4-BE49-F238E27FC236}">
                <a16:creationId xmlns:a16="http://schemas.microsoft.com/office/drawing/2014/main" id="{C8E74546-EE57-884F-9317-A2F0484A6307}"/>
              </a:ext>
            </a:extLst>
          </p:cNvPr>
          <p:cNvSpPr/>
          <p:nvPr/>
        </p:nvSpPr>
        <p:spPr>
          <a:xfrm rot="18548652">
            <a:off x="9156632" y="5254230"/>
            <a:ext cx="160929" cy="633202"/>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29" name="Rectangle 28">
            <a:extLst>
              <a:ext uri="{FF2B5EF4-FFF2-40B4-BE49-F238E27FC236}">
                <a16:creationId xmlns:a16="http://schemas.microsoft.com/office/drawing/2014/main" id="{CD5C9454-9F27-B671-5011-6FE915054A7D}"/>
              </a:ext>
            </a:extLst>
          </p:cNvPr>
          <p:cNvSpPr/>
          <p:nvPr/>
        </p:nvSpPr>
        <p:spPr>
          <a:xfrm>
            <a:off x="8371787" y="4908176"/>
            <a:ext cx="754283" cy="400387"/>
          </a:xfrm>
          <a:custGeom>
            <a:avLst/>
            <a:gdLst>
              <a:gd name="csX0" fmla="*/ 0 w 754283"/>
              <a:gd name="csY0" fmla="*/ 0 h 400387"/>
              <a:gd name="csX1" fmla="*/ 369599 w 754283"/>
              <a:gd name="csY1" fmla="*/ 0 h 400387"/>
              <a:gd name="csX2" fmla="*/ 754283 w 754283"/>
              <a:gd name="csY2" fmla="*/ 0 h 400387"/>
              <a:gd name="csX3" fmla="*/ 754283 w 754283"/>
              <a:gd name="csY3" fmla="*/ 400387 h 400387"/>
              <a:gd name="csX4" fmla="*/ 377142 w 754283"/>
              <a:gd name="csY4" fmla="*/ 400387 h 400387"/>
              <a:gd name="csX5" fmla="*/ 0 w 754283"/>
              <a:gd name="csY5" fmla="*/ 400387 h 400387"/>
              <a:gd name="csX6" fmla="*/ 0 w 754283"/>
              <a:gd name="csY6" fmla="*/ 0 h 400387"/>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754283" h="400387" extrusionOk="0">
                <a:moveTo>
                  <a:pt x="0" y="0"/>
                </a:moveTo>
                <a:cubicBezTo>
                  <a:pt x="82048" y="-44252"/>
                  <a:pt x="226995" y="39314"/>
                  <a:pt x="369599" y="0"/>
                </a:cubicBezTo>
                <a:cubicBezTo>
                  <a:pt x="512203" y="-39314"/>
                  <a:pt x="634527" y="23627"/>
                  <a:pt x="754283" y="0"/>
                </a:cubicBezTo>
                <a:cubicBezTo>
                  <a:pt x="755312" y="143272"/>
                  <a:pt x="746956" y="201197"/>
                  <a:pt x="754283" y="400387"/>
                </a:cubicBezTo>
                <a:cubicBezTo>
                  <a:pt x="631396" y="426294"/>
                  <a:pt x="504235" y="400349"/>
                  <a:pt x="377142" y="400387"/>
                </a:cubicBezTo>
                <a:cubicBezTo>
                  <a:pt x="250049" y="400425"/>
                  <a:pt x="110886" y="376217"/>
                  <a:pt x="0" y="400387"/>
                </a:cubicBezTo>
                <a:cubicBezTo>
                  <a:pt x="-24406" y="317124"/>
                  <a:pt x="42240" y="107716"/>
                  <a:pt x="0" y="0"/>
                </a:cubicBezTo>
                <a:close/>
              </a:path>
            </a:pathLst>
          </a:custGeom>
          <a:noFill/>
          <a:ln>
            <a:solidFill>
              <a:srgbClr val="00B05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2" name="Rectangle 31">
            <a:extLst>
              <a:ext uri="{FF2B5EF4-FFF2-40B4-BE49-F238E27FC236}">
                <a16:creationId xmlns:a16="http://schemas.microsoft.com/office/drawing/2014/main" id="{EB133059-D9A9-0C7B-B223-B117A8E340AA}"/>
              </a:ext>
            </a:extLst>
          </p:cNvPr>
          <p:cNvSpPr/>
          <p:nvPr/>
        </p:nvSpPr>
        <p:spPr>
          <a:xfrm>
            <a:off x="9303493" y="5820548"/>
            <a:ext cx="754283" cy="400387"/>
          </a:xfrm>
          <a:custGeom>
            <a:avLst/>
            <a:gdLst>
              <a:gd name="csX0" fmla="*/ 0 w 754283"/>
              <a:gd name="csY0" fmla="*/ 0 h 400387"/>
              <a:gd name="csX1" fmla="*/ 369599 w 754283"/>
              <a:gd name="csY1" fmla="*/ 0 h 400387"/>
              <a:gd name="csX2" fmla="*/ 754283 w 754283"/>
              <a:gd name="csY2" fmla="*/ 0 h 400387"/>
              <a:gd name="csX3" fmla="*/ 754283 w 754283"/>
              <a:gd name="csY3" fmla="*/ 400387 h 400387"/>
              <a:gd name="csX4" fmla="*/ 377142 w 754283"/>
              <a:gd name="csY4" fmla="*/ 400387 h 400387"/>
              <a:gd name="csX5" fmla="*/ 0 w 754283"/>
              <a:gd name="csY5" fmla="*/ 400387 h 400387"/>
              <a:gd name="csX6" fmla="*/ 0 w 754283"/>
              <a:gd name="csY6" fmla="*/ 0 h 400387"/>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754283" h="400387" extrusionOk="0">
                <a:moveTo>
                  <a:pt x="0" y="0"/>
                </a:moveTo>
                <a:cubicBezTo>
                  <a:pt x="82048" y="-44252"/>
                  <a:pt x="226995" y="39314"/>
                  <a:pt x="369599" y="0"/>
                </a:cubicBezTo>
                <a:cubicBezTo>
                  <a:pt x="512203" y="-39314"/>
                  <a:pt x="634527" y="23627"/>
                  <a:pt x="754283" y="0"/>
                </a:cubicBezTo>
                <a:cubicBezTo>
                  <a:pt x="755312" y="143272"/>
                  <a:pt x="746956" y="201197"/>
                  <a:pt x="754283" y="400387"/>
                </a:cubicBezTo>
                <a:cubicBezTo>
                  <a:pt x="631396" y="426294"/>
                  <a:pt x="504235" y="400349"/>
                  <a:pt x="377142" y="400387"/>
                </a:cubicBezTo>
                <a:cubicBezTo>
                  <a:pt x="250049" y="400425"/>
                  <a:pt x="110886" y="376217"/>
                  <a:pt x="0" y="400387"/>
                </a:cubicBezTo>
                <a:cubicBezTo>
                  <a:pt x="-24406" y="317124"/>
                  <a:pt x="42240" y="107716"/>
                  <a:pt x="0" y="0"/>
                </a:cubicBezTo>
                <a:close/>
              </a:path>
            </a:pathLst>
          </a:custGeom>
          <a:noFill/>
          <a:ln>
            <a:solidFill>
              <a:srgbClr val="C0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3" name="TextBox 32">
            <a:extLst>
              <a:ext uri="{FF2B5EF4-FFF2-40B4-BE49-F238E27FC236}">
                <a16:creationId xmlns:a16="http://schemas.microsoft.com/office/drawing/2014/main" id="{745AE398-6B11-E2A0-1308-B492C3595DB1}"/>
              </a:ext>
            </a:extLst>
          </p:cNvPr>
          <p:cNvSpPr txBox="1"/>
          <p:nvPr/>
        </p:nvSpPr>
        <p:spPr>
          <a:xfrm>
            <a:off x="572493" y="4184903"/>
            <a:ext cx="4726896"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latin typeface="Aptos" panose="02110004020202020204"/>
              </a:rPr>
              <a:t>Rationality leads to a suboptimal outcome</a:t>
            </a:r>
            <a:endParaRPr kumimoji="0" lang="en-US" sz="1800" b="0" i="0" u="none" strike="noStrike" kern="1200" cap="none" spc="0" normalizeH="0" baseline="0" noProof="0" dirty="0">
              <a:ln>
                <a:noFill/>
              </a:ln>
              <a:effectLst/>
              <a:uLnTx/>
              <a:uFillTx/>
              <a:latin typeface="Aptos" panose="02110004020202020204"/>
            </a:endParaRPr>
          </a:p>
        </p:txBody>
      </p:sp>
    </p:spTree>
    <p:extLst>
      <p:ext uri="{BB962C8B-B14F-4D97-AF65-F5344CB8AC3E}">
        <p14:creationId xmlns:p14="http://schemas.microsoft.com/office/powerpoint/2010/main" val="345755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heel(1)">
                                      <p:cBhvr>
                                        <p:cTn id="7" dur="10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up)">
                                      <p:cBhvr>
                                        <p:cTn id="12" dur="500"/>
                                        <p:tgtEl>
                                          <p:spTgt spid="26"/>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up)">
                                      <p:cBhvr>
                                        <p:cTn id="20" dur="500"/>
                                        <p:tgtEl>
                                          <p:spTgt spid="28"/>
                                        </p:tgtEl>
                                      </p:cBhvr>
                                    </p:animEffect>
                                  </p:childTnLst>
                                </p:cTn>
                              </p:par>
                              <p:par>
                                <p:cTn id="21" presetID="21" presetClass="entr" presetSubtype="1"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heel(1)">
                                      <p:cBhvr>
                                        <p:cTn id="23" dur="1000"/>
                                        <p:tgtEl>
                                          <p:spTgt spid="3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2" grpId="0" animBg="1"/>
      <p:bldP spid="3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AEFD50B-39FA-1F09-A2AD-66F3F982E122}"/>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373B139-F924-3498-607B-B73FADA12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535390F-F088-D243-8525-D311F0002055}"/>
              </a:ext>
            </a:extLst>
          </p:cNvPr>
          <p:cNvSpPr>
            <a:spLocks noGrp="1"/>
          </p:cNvSpPr>
          <p:nvPr>
            <p:ph type="title"/>
          </p:nvPr>
        </p:nvSpPr>
        <p:spPr>
          <a:xfrm>
            <a:off x="5297762" y="329184"/>
            <a:ext cx="6251110" cy="1783080"/>
          </a:xfrm>
        </p:spPr>
        <p:txBody>
          <a:bodyPr anchor="b">
            <a:normAutofit/>
          </a:bodyPr>
          <a:lstStyle/>
          <a:p>
            <a:r>
              <a:rPr lang="en-US" sz="5400" dirty="0"/>
              <a:t>Jungle Treasure</a:t>
            </a:r>
          </a:p>
        </p:txBody>
      </p:sp>
      <p:pic>
        <p:nvPicPr>
          <p:cNvPr id="5" name="Picture 4" descr="Green, mossy forest with sunlight peeking in">
            <a:extLst>
              <a:ext uri="{FF2B5EF4-FFF2-40B4-BE49-F238E27FC236}">
                <a16:creationId xmlns:a16="http://schemas.microsoft.com/office/drawing/2014/main" id="{58BB8377-442D-6F6F-83D5-D85049C1F6B1}"/>
              </a:ext>
            </a:extLst>
          </p:cNvPr>
          <p:cNvPicPr>
            <a:picLocks noChangeAspect="1"/>
          </p:cNvPicPr>
          <p:nvPr/>
        </p:nvPicPr>
        <p:blipFill>
          <a:blip r:embed="rId2"/>
          <a:srcRect l="22498" r="3234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8" name="sketchy line">
            <a:extLst>
              <a:ext uri="{FF2B5EF4-FFF2-40B4-BE49-F238E27FC236}">
                <a16:creationId xmlns:a16="http://schemas.microsoft.com/office/drawing/2014/main" id="{403BA765-FF6F-18A6-5FA2-BF2E7B8DB3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sX0" fmla="*/ 0 w 4243589"/>
              <a:gd name="csY0" fmla="*/ 0 h 18288"/>
              <a:gd name="csX1" fmla="*/ 478919 w 4243589"/>
              <a:gd name="csY1" fmla="*/ 0 h 18288"/>
              <a:gd name="csX2" fmla="*/ 957839 w 4243589"/>
              <a:gd name="csY2" fmla="*/ 0 h 18288"/>
              <a:gd name="csX3" fmla="*/ 1521630 w 4243589"/>
              <a:gd name="csY3" fmla="*/ 0 h 18288"/>
              <a:gd name="csX4" fmla="*/ 2212729 w 4243589"/>
              <a:gd name="csY4" fmla="*/ 0 h 18288"/>
              <a:gd name="csX5" fmla="*/ 2734084 w 4243589"/>
              <a:gd name="csY5" fmla="*/ 0 h 18288"/>
              <a:gd name="csX6" fmla="*/ 3255439 w 4243589"/>
              <a:gd name="csY6" fmla="*/ 0 h 18288"/>
              <a:gd name="csX7" fmla="*/ 4243589 w 4243589"/>
              <a:gd name="csY7" fmla="*/ 0 h 18288"/>
              <a:gd name="csX8" fmla="*/ 4243589 w 4243589"/>
              <a:gd name="csY8" fmla="*/ 18288 h 18288"/>
              <a:gd name="csX9" fmla="*/ 3594926 w 4243589"/>
              <a:gd name="csY9" fmla="*/ 18288 h 18288"/>
              <a:gd name="csX10" fmla="*/ 3073571 w 4243589"/>
              <a:gd name="csY10" fmla="*/ 18288 h 18288"/>
              <a:gd name="csX11" fmla="*/ 2552216 w 4243589"/>
              <a:gd name="csY11" fmla="*/ 18288 h 18288"/>
              <a:gd name="csX12" fmla="*/ 1903553 w 4243589"/>
              <a:gd name="csY12" fmla="*/ 18288 h 18288"/>
              <a:gd name="csX13" fmla="*/ 1212454 w 4243589"/>
              <a:gd name="csY13" fmla="*/ 18288 h 18288"/>
              <a:gd name="csX14" fmla="*/ 733535 w 4243589"/>
              <a:gd name="csY14" fmla="*/ 18288 h 18288"/>
              <a:gd name="csX15" fmla="*/ 0 w 4243589"/>
              <a:gd name="csY15" fmla="*/ 18288 h 18288"/>
              <a:gd name="csX16" fmla="*/ 0 w 4243589"/>
              <a:gd name="csY16"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AA85757F-051E-16E5-2ACA-937B8DF50272}"/>
              </a:ext>
            </a:extLst>
          </p:cNvPr>
          <p:cNvSpPr txBox="1"/>
          <p:nvPr/>
        </p:nvSpPr>
        <p:spPr>
          <a:xfrm>
            <a:off x="6066601" y="2534137"/>
            <a:ext cx="259264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YOUR TURN</a:t>
            </a: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 name="Picture 11" descr="Cartoon of boys in a forest with a treasure chest&#10;&#10;Description automatically generated">
            <a:extLst>
              <a:ext uri="{FF2B5EF4-FFF2-40B4-BE49-F238E27FC236}">
                <a16:creationId xmlns:a16="http://schemas.microsoft.com/office/drawing/2014/main" id="{BB332241-7B51-7AAB-179D-DB5EA04D6CA5}"/>
              </a:ext>
            </a:extLst>
          </p:cNvPr>
          <p:cNvPicPr>
            <a:picLocks noChangeAspect="1"/>
          </p:cNvPicPr>
          <p:nvPr/>
        </p:nvPicPr>
        <p:blipFill>
          <a:blip r:embed="rId3"/>
          <a:stretch>
            <a:fillRect/>
          </a:stretch>
        </p:blipFill>
        <p:spPr>
          <a:xfrm>
            <a:off x="511091" y="3222826"/>
            <a:ext cx="3635164" cy="3635164"/>
          </a:xfrm>
          <a:prstGeom prst="rect">
            <a:avLst/>
          </a:prstGeom>
          <a:ln>
            <a:noFill/>
          </a:ln>
          <a:effectLst>
            <a:softEdge rad="112500"/>
          </a:effectLst>
        </p:spPr>
      </p:pic>
      <p:pic>
        <p:nvPicPr>
          <p:cNvPr id="11" name="Picture 10" descr="A person with a white beard and colorful turban surrounded by birds&#10;&#10;Description automatically generated">
            <a:extLst>
              <a:ext uri="{FF2B5EF4-FFF2-40B4-BE49-F238E27FC236}">
                <a16:creationId xmlns:a16="http://schemas.microsoft.com/office/drawing/2014/main" id="{F034B4F1-9F82-380D-3A09-34E443A9CA96}"/>
              </a:ext>
            </a:extLst>
          </p:cNvPr>
          <p:cNvPicPr>
            <a:picLocks noChangeAspect="1"/>
          </p:cNvPicPr>
          <p:nvPr/>
        </p:nvPicPr>
        <p:blipFill>
          <a:blip r:embed="rId4"/>
          <a:stretch>
            <a:fillRect/>
          </a:stretch>
        </p:blipFill>
        <p:spPr>
          <a:xfrm>
            <a:off x="353938" y="94044"/>
            <a:ext cx="3082298" cy="3082298"/>
          </a:xfrm>
          <a:prstGeom prst="rect">
            <a:avLst/>
          </a:prstGeom>
        </p:spPr>
      </p:pic>
      <p:grpSp>
        <p:nvGrpSpPr>
          <p:cNvPr id="14" name="Group 13">
            <a:extLst>
              <a:ext uri="{FF2B5EF4-FFF2-40B4-BE49-F238E27FC236}">
                <a16:creationId xmlns:a16="http://schemas.microsoft.com/office/drawing/2014/main" id="{5FFEA453-4CF8-41D7-D06D-F144E1C03009}"/>
              </a:ext>
            </a:extLst>
          </p:cNvPr>
          <p:cNvGrpSpPr/>
          <p:nvPr/>
        </p:nvGrpSpPr>
        <p:grpSpPr>
          <a:xfrm>
            <a:off x="5297593" y="4503593"/>
            <a:ext cx="6251110" cy="2224293"/>
            <a:chOff x="5297593" y="4503593"/>
            <a:chExt cx="6251110" cy="2224293"/>
          </a:xfrm>
        </p:grpSpPr>
        <p:sp>
          <p:nvSpPr>
            <p:cNvPr id="3" name="TextBox 2">
              <a:extLst>
                <a:ext uri="{FF2B5EF4-FFF2-40B4-BE49-F238E27FC236}">
                  <a16:creationId xmlns:a16="http://schemas.microsoft.com/office/drawing/2014/main" id="{83C24C85-8CF4-8737-1F44-1BBBE484C7EF}"/>
                </a:ext>
              </a:extLst>
            </p:cNvPr>
            <p:cNvSpPr txBox="1"/>
            <p:nvPr/>
          </p:nvSpPr>
          <p:spPr>
            <a:xfrm>
              <a:off x="5297593" y="4503593"/>
              <a:ext cx="625111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The Outcomes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(…after collecting the two cards)</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If both of you write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SHARE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then the treasure is </a:t>
              </a:r>
              <a:r>
                <a:rPr kumimoji="0" lang="en-US" sz="1800" b="0" i="0" u="none" strike="noStrike" kern="1200" cap="none" spc="0" normalizeH="0" baseline="0" noProof="0" dirty="0">
                  <a:ln>
                    <a:noFill/>
                  </a:ln>
                  <a:solidFill>
                    <a:srgbClr val="0070C0"/>
                  </a:solidFill>
                  <a:effectLst/>
                  <a:uLnTx/>
                  <a:uFillTx/>
                  <a:latin typeface="Calibri" panose="020F0502020204030204"/>
                  <a:ea typeface="+mn-ea"/>
                  <a:cs typeface="+mn-cs"/>
                </a:rPr>
                <a:t>split equally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4" name="TextBox 3">
              <a:extLst>
                <a:ext uri="{FF2B5EF4-FFF2-40B4-BE49-F238E27FC236}">
                  <a16:creationId xmlns:a16="http://schemas.microsoft.com/office/drawing/2014/main" id="{BF7905DA-524F-BE0D-4D7F-258C5FDA593E}"/>
                </a:ext>
              </a:extLst>
            </p:cNvPr>
            <p:cNvSpPr txBox="1"/>
            <p:nvPr/>
          </p:nvSpPr>
          <p:spPr>
            <a:xfrm>
              <a:off x="5297593" y="6081555"/>
              <a:ext cx="6251110" cy="646331"/>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3"/>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If both of you write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TAKE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you’ll each get only a </a:t>
              </a:r>
              <a:r>
                <a:rPr kumimoji="0" lang="en-US" sz="1800" b="0" i="0" u="none" strike="noStrike" kern="1200" cap="none" spc="0" normalizeH="0" baseline="0" noProof="0" dirty="0">
                  <a:ln>
                    <a:noFill/>
                  </a:ln>
                  <a:solidFill>
                    <a:srgbClr val="0070C0"/>
                  </a:solidFill>
                  <a:effectLst/>
                  <a:uLnTx/>
                  <a:uFillTx/>
                  <a:latin typeface="Calibri" panose="020F0502020204030204"/>
                  <a:ea typeface="+mn-ea"/>
                  <a:cs typeface="+mn-cs"/>
                </a:rPr>
                <a:t>quarter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the treasure, and the wise old man keeps the remaining half.</a:t>
              </a:r>
            </a:p>
          </p:txBody>
        </p:sp>
        <p:sp>
          <p:nvSpPr>
            <p:cNvPr id="7" name="TextBox 6">
              <a:extLst>
                <a:ext uri="{FF2B5EF4-FFF2-40B4-BE49-F238E27FC236}">
                  <a16:creationId xmlns:a16="http://schemas.microsoft.com/office/drawing/2014/main" id="{4D96E582-F697-DDB1-B757-EDAA823B42E4}"/>
                </a:ext>
              </a:extLst>
            </p:cNvPr>
            <p:cNvSpPr txBox="1"/>
            <p:nvPr/>
          </p:nvSpPr>
          <p:spPr>
            <a:xfrm>
              <a:off x="5297593" y="5158225"/>
              <a:ext cx="6251110" cy="92333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If one writes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SHARE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and the other writes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TAKE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the person who wrote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TAKE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gets the </a:t>
              </a:r>
              <a:r>
                <a:rPr kumimoji="0" lang="en-US" sz="1800" b="0" i="0" u="none" strike="noStrike" kern="1200" cap="none" spc="0" normalizeH="0" baseline="0" noProof="0" dirty="0">
                  <a:ln>
                    <a:noFill/>
                  </a:ln>
                  <a:solidFill>
                    <a:srgbClr val="0070C0"/>
                  </a:solidFill>
                  <a:effectLst/>
                  <a:uLnTx/>
                  <a:uFillTx/>
                  <a:latin typeface="Calibri" panose="020F0502020204030204"/>
                  <a:ea typeface="+mn-ea"/>
                  <a:cs typeface="+mn-cs"/>
                </a:rPr>
                <a:t>whole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treasure, while the one who wrote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SHARE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gets </a:t>
              </a:r>
              <a:r>
                <a:rPr kumimoji="0" lang="en-US" sz="1800" b="0" i="0" u="none" strike="noStrike" kern="1200" cap="none" spc="0" normalizeH="0" baseline="0" noProof="0" dirty="0">
                  <a:ln>
                    <a:noFill/>
                  </a:ln>
                  <a:solidFill>
                    <a:srgbClr val="0070C0"/>
                  </a:solidFill>
                  <a:effectLst/>
                  <a:uLnTx/>
                  <a:uFillTx/>
                  <a:latin typeface="Calibri" panose="020F0502020204030204"/>
                  <a:ea typeface="+mn-ea"/>
                  <a:cs typeface="+mn-cs"/>
                </a:rPr>
                <a:t>nothing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sp>
        <p:nvSpPr>
          <p:cNvPr id="8" name="TextBox 7">
            <a:extLst>
              <a:ext uri="{FF2B5EF4-FFF2-40B4-BE49-F238E27FC236}">
                <a16:creationId xmlns:a16="http://schemas.microsoft.com/office/drawing/2014/main" id="{967B0860-8077-EFE7-F685-0B085D4495E7}"/>
              </a:ext>
            </a:extLst>
          </p:cNvPr>
          <p:cNvSpPr txBox="1">
            <a:spLocks noChangeAspect="1"/>
          </p:cNvSpPr>
          <p:nvPr/>
        </p:nvSpPr>
        <p:spPr>
          <a:xfrm>
            <a:off x="4619722" y="130114"/>
            <a:ext cx="2743200" cy="1200329"/>
          </a:xfrm>
          <a:custGeom>
            <a:avLst/>
            <a:gdLst>
              <a:gd name="csX0" fmla="*/ 0 w 2743200"/>
              <a:gd name="csY0" fmla="*/ 0 h 1200329"/>
              <a:gd name="csX1" fmla="*/ 521208 w 2743200"/>
              <a:gd name="csY1" fmla="*/ 0 h 1200329"/>
              <a:gd name="csX2" fmla="*/ 987552 w 2743200"/>
              <a:gd name="csY2" fmla="*/ 0 h 1200329"/>
              <a:gd name="csX3" fmla="*/ 1481328 w 2743200"/>
              <a:gd name="csY3" fmla="*/ 0 h 1200329"/>
              <a:gd name="csX4" fmla="*/ 2057400 w 2743200"/>
              <a:gd name="csY4" fmla="*/ 0 h 1200329"/>
              <a:gd name="csX5" fmla="*/ 2743200 w 2743200"/>
              <a:gd name="csY5" fmla="*/ 0 h 1200329"/>
              <a:gd name="csX6" fmla="*/ 2743200 w 2743200"/>
              <a:gd name="csY6" fmla="*/ 376103 h 1200329"/>
              <a:gd name="csX7" fmla="*/ 2743200 w 2743200"/>
              <a:gd name="csY7" fmla="*/ 740203 h 1200329"/>
              <a:gd name="csX8" fmla="*/ 2743200 w 2743200"/>
              <a:gd name="csY8" fmla="*/ 1200329 h 1200329"/>
              <a:gd name="csX9" fmla="*/ 2194560 w 2743200"/>
              <a:gd name="csY9" fmla="*/ 1200329 h 1200329"/>
              <a:gd name="csX10" fmla="*/ 1700784 w 2743200"/>
              <a:gd name="csY10" fmla="*/ 1200329 h 1200329"/>
              <a:gd name="csX11" fmla="*/ 1097280 w 2743200"/>
              <a:gd name="csY11" fmla="*/ 1200329 h 1200329"/>
              <a:gd name="csX12" fmla="*/ 576072 w 2743200"/>
              <a:gd name="csY12" fmla="*/ 1200329 h 1200329"/>
              <a:gd name="csX13" fmla="*/ 0 w 2743200"/>
              <a:gd name="csY13" fmla="*/ 1200329 h 1200329"/>
              <a:gd name="csX14" fmla="*/ 0 w 2743200"/>
              <a:gd name="csY14" fmla="*/ 788216 h 1200329"/>
              <a:gd name="csX15" fmla="*/ 0 w 2743200"/>
              <a:gd name="csY15" fmla="*/ 400110 h 1200329"/>
              <a:gd name="csX16" fmla="*/ 0 w 2743200"/>
              <a:gd name="csY16" fmla="*/ 0 h 120032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2743200" h="1200329" fill="none" extrusionOk="0">
                <a:moveTo>
                  <a:pt x="0" y="0"/>
                </a:moveTo>
                <a:cubicBezTo>
                  <a:pt x="143356" y="-1679"/>
                  <a:pt x="403279" y="49694"/>
                  <a:pt x="521208" y="0"/>
                </a:cubicBezTo>
                <a:cubicBezTo>
                  <a:pt x="639137" y="-49694"/>
                  <a:pt x="828592" y="39297"/>
                  <a:pt x="987552" y="0"/>
                </a:cubicBezTo>
                <a:cubicBezTo>
                  <a:pt x="1146512" y="-39297"/>
                  <a:pt x="1262241" y="42672"/>
                  <a:pt x="1481328" y="0"/>
                </a:cubicBezTo>
                <a:cubicBezTo>
                  <a:pt x="1700415" y="-42672"/>
                  <a:pt x="1843029" y="57849"/>
                  <a:pt x="2057400" y="0"/>
                </a:cubicBezTo>
                <a:cubicBezTo>
                  <a:pt x="2271771" y="-57849"/>
                  <a:pt x="2410452" y="43477"/>
                  <a:pt x="2743200" y="0"/>
                </a:cubicBezTo>
                <a:cubicBezTo>
                  <a:pt x="2757367" y="169149"/>
                  <a:pt x="2700294" y="219373"/>
                  <a:pt x="2743200" y="376103"/>
                </a:cubicBezTo>
                <a:cubicBezTo>
                  <a:pt x="2786106" y="532833"/>
                  <a:pt x="2712564" y="599246"/>
                  <a:pt x="2743200" y="740203"/>
                </a:cubicBezTo>
                <a:cubicBezTo>
                  <a:pt x="2773836" y="881160"/>
                  <a:pt x="2699270" y="1059557"/>
                  <a:pt x="2743200" y="1200329"/>
                </a:cubicBezTo>
                <a:cubicBezTo>
                  <a:pt x="2623402" y="1258230"/>
                  <a:pt x="2449129" y="1179354"/>
                  <a:pt x="2194560" y="1200329"/>
                </a:cubicBezTo>
                <a:cubicBezTo>
                  <a:pt x="1939991" y="1221304"/>
                  <a:pt x="1851356" y="1156272"/>
                  <a:pt x="1700784" y="1200329"/>
                </a:cubicBezTo>
                <a:cubicBezTo>
                  <a:pt x="1550212" y="1244386"/>
                  <a:pt x="1246655" y="1186143"/>
                  <a:pt x="1097280" y="1200329"/>
                </a:cubicBezTo>
                <a:cubicBezTo>
                  <a:pt x="947905" y="1214515"/>
                  <a:pt x="696935" y="1194342"/>
                  <a:pt x="576072" y="1200329"/>
                </a:cubicBezTo>
                <a:cubicBezTo>
                  <a:pt x="455209" y="1206316"/>
                  <a:pt x="189603" y="1174524"/>
                  <a:pt x="0" y="1200329"/>
                </a:cubicBezTo>
                <a:cubicBezTo>
                  <a:pt x="-36570" y="1073116"/>
                  <a:pt x="11" y="923213"/>
                  <a:pt x="0" y="788216"/>
                </a:cubicBezTo>
                <a:cubicBezTo>
                  <a:pt x="-11" y="653219"/>
                  <a:pt x="24973" y="546784"/>
                  <a:pt x="0" y="400110"/>
                </a:cubicBezTo>
                <a:cubicBezTo>
                  <a:pt x="-24973" y="253436"/>
                  <a:pt x="17867" y="124798"/>
                  <a:pt x="0" y="0"/>
                </a:cubicBezTo>
                <a:close/>
              </a:path>
              <a:path w="2743200" h="1200329" stroke="0" extrusionOk="0">
                <a:moveTo>
                  <a:pt x="0" y="0"/>
                </a:moveTo>
                <a:cubicBezTo>
                  <a:pt x="229318" y="-6392"/>
                  <a:pt x="401789" y="18958"/>
                  <a:pt x="521208" y="0"/>
                </a:cubicBezTo>
                <a:cubicBezTo>
                  <a:pt x="640627" y="-18958"/>
                  <a:pt x="889635" y="51740"/>
                  <a:pt x="987552" y="0"/>
                </a:cubicBezTo>
                <a:cubicBezTo>
                  <a:pt x="1085469" y="-51740"/>
                  <a:pt x="1389405" y="33160"/>
                  <a:pt x="1591056" y="0"/>
                </a:cubicBezTo>
                <a:cubicBezTo>
                  <a:pt x="1792707" y="-33160"/>
                  <a:pt x="1962286" y="57170"/>
                  <a:pt x="2112264" y="0"/>
                </a:cubicBezTo>
                <a:cubicBezTo>
                  <a:pt x="2262242" y="-57170"/>
                  <a:pt x="2440659" y="58656"/>
                  <a:pt x="2743200" y="0"/>
                </a:cubicBezTo>
                <a:cubicBezTo>
                  <a:pt x="2758969" y="122159"/>
                  <a:pt x="2714385" y="286271"/>
                  <a:pt x="2743200" y="424116"/>
                </a:cubicBezTo>
                <a:cubicBezTo>
                  <a:pt x="2772015" y="561961"/>
                  <a:pt x="2730867" y="650178"/>
                  <a:pt x="2743200" y="824226"/>
                </a:cubicBezTo>
                <a:cubicBezTo>
                  <a:pt x="2755533" y="998274"/>
                  <a:pt x="2715684" y="1018621"/>
                  <a:pt x="2743200" y="1200329"/>
                </a:cubicBezTo>
                <a:cubicBezTo>
                  <a:pt x="2628075" y="1235271"/>
                  <a:pt x="2354068" y="1199567"/>
                  <a:pt x="2249424" y="1200329"/>
                </a:cubicBezTo>
                <a:cubicBezTo>
                  <a:pt x="2144780" y="1201091"/>
                  <a:pt x="1821866" y="1183304"/>
                  <a:pt x="1700784" y="1200329"/>
                </a:cubicBezTo>
                <a:cubicBezTo>
                  <a:pt x="1579702" y="1217354"/>
                  <a:pt x="1311942" y="1179197"/>
                  <a:pt x="1152144" y="1200329"/>
                </a:cubicBezTo>
                <a:cubicBezTo>
                  <a:pt x="992346" y="1221461"/>
                  <a:pt x="762841" y="1181747"/>
                  <a:pt x="630936" y="1200329"/>
                </a:cubicBezTo>
                <a:cubicBezTo>
                  <a:pt x="499031" y="1218911"/>
                  <a:pt x="242962" y="1190931"/>
                  <a:pt x="0" y="1200329"/>
                </a:cubicBezTo>
                <a:cubicBezTo>
                  <a:pt x="-50310" y="1067409"/>
                  <a:pt x="23771" y="957076"/>
                  <a:pt x="0" y="776213"/>
                </a:cubicBezTo>
                <a:cubicBezTo>
                  <a:pt x="-23771" y="595350"/>
                  <a:pt x="24572" y="550718"/>
                  <a:pt x="0" y="352097"/>
                </a:cubicBezTo>
                <a:cubicBezTo>
                  <a:pt x="-24572" y="153476"/>
                  <a:pt x="2515" y="110124"/>
                  <a:pt x="0" y="0"/>
                </a:cubicBezTo>
                <a:close/>
              </a:path>
            </a:pathLst>
          </a:custGeom>
          <a:solidFill>
            <a:schemeClr val="accent6">
              <a:lumMod val="20000"/>
              <a:lumOff val="80000"/>
            </a:schemeClr>
          </a:solidFill>
          <a:ln>
            <a:solidFill>
              <a:schemeClr val="tx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SHARE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F3D36A40-4664-765C-11A8-DA8891268764}"/>
              </a:ext>
            </a:extLst>
          </p:cNvPr>
          <p:cNvSpPr txBox="1">
            <a:spLocks noChangeAspect="1"/>
          </p:cNvSpPr>
          <p:nvPr/>
        </p:nvSpPr>
        <p:spPr>
          <a:xfrm>
            <a:off x="8394192" y="173929"/>
            <a:ext cx="2743200" cy="1200329"/>
          </a:xfrm>
          <a:custGeom>
            <a:avLst/>
            <a:gdLst>
              <a:gd name="csX0" fmla="*/ 0 w 2743200"/>
              <a:gd name="csY0" fmla="*/ 0 h 1200329"/>
              <a:gd name="csX1" fmla="*/ 521208 w 2743200"/>
              <a:gd name="csY1" fmla="*/ 0 h 1200329"/>
              <a:gd name="csX2" fmla="*/ 987552 w 2743200"/>
              <a:gd name="csY2" fmla="*/ 0 h 1200329"/>
              <a:gd name="csX3" fmla="*/ 1481328 w 2743200"/>
              <a:gd name="csY3" fmla="*/ 0 h 1200329"/>
              <a:gd name="csX4" fmla="*/ 2057400 w 2743200"/>
              <a:gd name="csY4" fmla="*/ 0 h 1200329"/>
              <a:gd name="csX5" fmla="*/ 2743200 w 2743200"/>
              <a:gd name="csY5" fmla="*/ 0 h 1200329"/>
              <a:gd name="csX6" fmla="*/ 2743200 w 2743200"/>
              <a:gd name="csY6" fmla="*/ 376103 h 1200329"/>
              <a:gd name="csX7" fmla="*/ 2743200 w 2743200"/>
              <a:gd name="csY7" fmla="*/ 740203 h 1200329"/>
              <a:gd name="csX8" fmla="*/ 2743200 w 2743200"/>
              <a:gd name="csY8" fmla="*/ 1200329 h 1200329"/>
              <a:gd name="csX9" fmla="*/ 2194560 w 2743200"/>
              <a:gd name="csY9" fmla="*/ 1200329 h 1200329"/>
              <a:gd name="csX10" fmla="*/ 1700784 w 2743200"/>
              <a:gd name="csY10" fmla="*/ 1200329 h 1200329"/>
              <a:gd name="csX11" fmla="*/ 1097280 w 2743200"/>
              <a:gd name="csY11" fmla="*/ 1200329 h 1200329"/>
              <a:gd name="csX12" fmla="*/ 576072 w 2743200"/>
              <a:gd name="csY12" fmla="*/ 1200329 h 1200329"/>
              <a:gd name="csX13" fmla="*/ 0 w 2743200"/>
              <a:gd name="csY13" fmla="*/ 1200329 h 1200329"/>
              <a:gd name="csX14" fmla="*/ 0 w 2743200"/>
              <a:gd name="csY14" fmla="*/ 788216 h 1200329"/>
              <a:gd name="csX15" fmla="*/ 0 w 2743200"/>
              <a:gd name="csY15" fmla="*/ 400110 h 1200329"/>
              <a:gd name="csX16" fmla="*/ 0 w 2743200"/>
              <a:gd name="csY16" fmla="*/ 0 h 120032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2743200" h="1200329" fill="none" extrusionOk="0">
                <a:moveTo>
                  <a:pt x="0" y="0"/>
                </a:moveTo>
                <a:cubicBezTo>
                  <a:pt x="143356" y="-1679"/>
                  <a:pt x="403279" y="49694"/>
                  <a:pt x="521208" y="0"/>
                </a:cubicBezTo>
                <a:cubicBezTo>
                  <a:pt x="639137" y="-49694"/>
                  <a:pt x="828592" y="39297"/>
                  <a:pt x="987552" y="0"/>
                </a:cubicBezTo>
                <a:cubicBezTo>
                  <a:pt x="1146512" y="-39297"/>
                  <a:pt x="1262241" y="42672"/>
                  <a:pt x="1481328" y="0"/>
                </a:cubicBezTo>
                <a:cubicBezTo>
                  <a:pt x="1700415" y="-42672"/>
                  <a:pt x="1843029" y="57849"/>
                  <a:pt x="2057400" y="0"/>
                </a:cubicBezTo>
                <a:cubicBezTo>
                  <a:pt x="2271771" y="-57849"/>
                  <a:pt x="2410452" y="43477"/>
                  <a:pt x="2743200" y="0"/>
                </a:cubicBezTo>
                <a:cubicBezTo>
                  <a:pt x="2757367" y="169149"/>
                  <a:pt x="2700294" y="219373"/>
                  <a:pt x="2743200" y="376103"/>
                </a:cubicBezTo>
                <a:cubicBezTo>
                  <a:pt x="2786106" y="532833"/>
                  <a:pt x="2712564" y="599246"/>
                  <a:pt x="2743200" y="740203"/>
                </a:cubicBezTo>
                <a:cubicBezTo>
                  <a:pt x="2773836" y="881160"/>
                  <a:pt x="2699270" y="1059557"/>
                  <a:pt x="2743200" y="1200329"/>
                </a:cubicBezTo>
                <a:cubicBezTo>
                  <a:pt x="2623402" y="1258230"/>
                  <a:pt x="2449129" y="1179354"/>
                  <a:pt x="2194560" y="1200329"/>
                </a:cubicBezTo>
                <a:cubicBezTo>
                  <a:pt x="1939991" y="1221304"/>
                  <a:pt x="1851356" y="1156272"/>
                  <a:pt x="1700784" y="1200329"/>
                </a:cubicBezTo>
                <a:cubicBezTo>
                  <a:pt x="1550212" y="1244386"/>
                  <a:pt x="1246655" y="1186143"/>
                  <a:pt x="1097280" y="1200329"/>
                </a:cubicBezTo>
                <a:cubicBezTo>
                  <a:pt x="947905" y="1214515"/>
                  <a:pt x="696935" y="1194342"/>
                  <a:pt x="576072" y="1200329"/>
                </a:cubicBezTo>
                <a:cubicBezTo>
                  <a:pt x="455209" y="1206316"/>
                  <a:pt x="189603" y="1174524"/>
                  <a:pt x="0" y="1200329"/>
                </a:cubicBezTo>
                <a:cubicBezTo>
                  <a:pt x="-36570" y="1073116"/>
                  <a:pt x="11" y="923213"/>
                  <a:pt x="0" y="788216"/>
                </a:cubicBezTo>
                <a:cubicBezTo>
                  <a:pt x="-11" y="653219"/>
                  <a:pt x="24973" y="546784"/>
                  <a:pt x="0" y="400110"/>
                </a:cubicBezTo>
                <a:cubicBezTo>
                  <a:pt x="-24973" y="253436"/>
                  <a:pt x="17867" y="124798"/>
                  <a:pt x="0" y="0"/>
                </a:cubicBezTo>
                <a:close/>
              </a:path>
              <a:path w="2743200" h="1200329" stroke="0" extrusionOk="0">
                <a:moveTo>
                  <a:pt x="0" y="0"/>
                </a:moveTo>
                <a:cubicBezTo>
                  <a:pt x="229318" y="-6392"/>
                  <a:pt x="401789" y="18958"/>
                  <a:pt x="521208" y="0"/>
                </a:cubicBezTo>
                <a:cubicBezTo>
                  <a:pt x="640627" y="-18958"/>
                  <a:pt x="889635" y="51740"/>
                  <a:pt x="987552" y="0"/>
                </a:cubicBezTo>
                <a:cubicBezTo>
                  <a:pt x="1085469" y="-51740"/>
                  <a:pt x="1389405" y="33160"/>
                  <a:pt x="1591056" y="0"/>
                </a:cubicBezTo>
                <a:cubicBezTo>
                  <a:pt x="1792707" y="-33160"/>
                  <a:pt x="1962286" y="57170"/>
                  <a:pt x="2112264" y="0"/>
                </a:cubicBezTo>
                <a:cubicBezTo>
                  <a:pt x="2262242" y="-57170"/>
                  <a:pt x="2440659" y="58656"/>
                  <a:pt x="2743200" y="0"/>
                </a:cubicBezTo>
                <a:cubicBezTo>
                  <a:pt x="2758969" y="122159"/>
                  <a:pt x="2714385" y="286271"/>
                  <a:pt x="2743200" y="424116"/>
                </a:cubicBezTo>
                <a:cubicBezTo>
                  <a:pt x="2772015" y="561961"/>
                  <a:pt x="2730867" y="650178"/>
                  <a:pt x="2743200" y="824226"/>
                </a:cubicBezTo>
                <a:cubicBezTo>
                  <a:pt x="2755533" y="998274"/>
                  <a:pt x="2715684" y="1018621"/>
                  <a:pt x="2743200" y="1200329"/>
                </a:cubicBezTo>
                <a:cubicBezTo>
                  <a:pt x="2628075" y="1235271"/>
                  <a:pt x="2354068" y="1199567"/>
                  <a:pt x="2249424" y="1200329"/>
                </a:cubicBezTo>
                <a:cubicBezTo>
                  <a:pt x="2144780" y="1201091"/>
                  <a:pt x="1821866" y="1183304"/>
                  <a:pt x="1700784" y="1200329"/>
                </a:cubicBezTo>
                <a:cubicBezTo>
                  <a:pt x="1579702" y="1217354"/>
                  <a:pt x="1311942" y="1179197"/>
                  <a:pt x="1152144" y="1200329"/>
                </a:cubicBezTo>
                <a:cubicBezTo>
                  <a:pt x="992346" y="1221461"/>
                  <a:pt x="762841" y="1181747"/>
                  <a:pt x="630936" y="1200329"/>
                </a:cubicBezTo>
                <a:cubicBezTo>
                  <a:pt x="499031" y="1218911"/>
                  <a:pt x="242962" y="1190931"/>
                  <a:pt x="0" y="1200329"/>
                </a:cubicBezTo>
                <a:cubicBezTo>
                  <a:pt x="-50310" y="1067409"/>
                  <a:pt x="23771" y="957076"/>
                  <a:pt x="0" y="776213"/>
                </a:cubicBezTo>
                <a:cubicBezTo>
                  <a:pt x="-23771" y="595350"/>
                  <a:pt x="24572" y="550718"/>
                  <a:pt x="0" y="352097"/>
                </a:cubicBezTo>
                <a:cubicBezTo>
                  <a:pt x="-24572" y="153476"/>
                  <a:pt x="2515" y="110124"/>
                  <a:pt x="0" y="0"/>
                </a:cubicBezTo>
                <a:close/>
              </a:path>
            </a:pathLst>
          </a:custGeom>
          <a:solidFill>
            <a:schemeClr val="accent6">
              <a:lumMod val="20000"/>
              <a:lumOff val="80000"/>
            </a:schemeClr>
          </a:solidFill>
          <a:ln>
            <a:solidFill>
              <a:schemeClr val="tx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TAKE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91BB19D7-5083-C357-E41E-E89483037734}"/>
              </a:ext>
            </a:extLst>
          </p:cNvPr>
          <p:cNvSpPr txBox="1"/>
          <p:nvPr/>
        </p:nvSpPr>
        <p:spPr>
          <a:xfrm>
            <a:off x="5059612" y="3165422"/>
            <a:ext cx="6489091" cy="1200329"/>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Google Form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Question 1: Secretly choose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SHARE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or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TAKE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Question 2: Briefly explain why your choice is the better option.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Your choice will be randomly paired with a classmate’s response.</a:t>
            </a:r>
          </a:p>
        </p:txBody>
      </p:sp>
      <p:sp>
        <p:nvSpPr>
          <p:cNvPr id="15" name="Rectangle 14">
            <a:extLst>
              <a:ext uri="{FF2B5EF4-FFF2-40B4-BE49-F238E27FC236}">
                <a16:creationId xmlns:a16="http://schemas.microsoft.com/office/drawing/2014/main" id="{BD5D63B8-AFAF-1ADC-2243-4B8D3ACE7217}"/>
              </a:ext>
            </a:extLst>
          </p:cNvPr>
          <p:cNvSpPr/>
          <p:nvPr/>
        </p:nvSpPr>
        <p:spPr>
          <a:xfrm>
            <a:off x="5059612" y="4503593"/>
            <a:ext cx="6489091" cy="2224293"/>
          </a:xfrm>
          <a:custGeom>
            <a:avLst/>
            <a:gdLst>
              <a:gd name="csX0" fmla="*/ 0 w 6489091"/>
              <a:gd name="csY0" fmla="*/ 0 h 2224293"/>
              <a:gd name="csX1" fmla="*/ 525026 w 6489091"/>
              <a:gd name="csY1" fmla="*/ 0 h 2224293"/>
              <a:gd name="csX2" fmla="*/ 920271 w 6489091"/>
              <a:gd name="csY2" fmla="*/ 0 h 2224293"/>
              <a:gd name="csX3" fmla="*/ 1639970 w 6489091"/>
              <a:gd name="csY3" fmla="*/ 0 h 2224293"/>
              <a:gd name="csX4" fmla="*/ 2164997 w 6489091"/>
              <a:gd name="csY4" fmla="*/ 0 h 2224293"/>
              <a:gd name="csX5" fmla="*/ 2690023 w 6489091"/>
              <a:gd name="csY5" fmla="*/ 0 h 2224293"/>
              <a:gd name="csX6" fmla="*/ 3409722 w 6489091"/>
              <a:gd name="csY6" fmla="*/ 0 h 2224293"/>
              <a:gd name="csX7" fmla="*/ 3869858 w 6489091"/>
              <a:gd name="csY7" fmla="*/ 0 h 2224293"/>
              <a:gd name="csX8" fmla="*/ 4589557 w 6489091"/>
              <a:gd name="csY8" fmla="*/ 0 h 2224293"/>
              <a:gd name="csX9" fmla="*/ 5309256 w 6489091"/>
              <a:gd name="csY9" fmla="*/ 0 h 2224293"/>
              <a:gd name="csX10" fmla="*/ 5899174 w 6489091"/>
              <a:gd name="csY10" fmla="*/ 0 h 2224293"/>
              <a:gd name="csX11" fmla="*/ 6489091 w 6489091"/>
              <a:gd name="csY11" fmla="*/ 0 h 2224293"/>
              <a:gd name="csX12" fmla="*/ 6489091 w 6489091"/>
              <a:gd name="csY12" fmla="*/ 533830 h 2224293"/>
              <a:gd name="csX13" fmla="*/ 6489091 w 6489091"/>
              <a:gd name="csY13" fmla="*/ 1023175 h 2224293"/>
              <a:gd name="csX14" fmla="*/ 6489091 w 6489091"/>
              <a:gd name="csY14" fmla="*/ 1579248 h 2224293"/>
              <a:gd name="csX15" fmla="*/ 6489091 w 6489091"/>
              <a:gd name="csY15" fmla="*/ 2224293 h 2224293"/>
              <a:gd name="csX16" fmla="*/ 5899174 w 6489091"/>
              <a:gd name="csY16" fmla="*/ 2224293 h 2224293"/>
              <a:gd name="csX17" fmla="*/ 5179474 w 6489091"/>
              <a:gd name="csY17" fmla="*/ 2224293 h 2224293"/>
              <a:gd name="csX18" fmla="*/ 4589557 w 6489091"/>
              <a:gd name="csY18" fmla="*/ 2224293 h 2224293"/>
              <a:gd name="csX19" fmla="*/ 4194312 w 6489091"/>
              <a:gd name="csY19" fmla="*/ 2224293 h 2224293"/>
              <a:gd name="csX20" fmla="*/ 3734177 w 6489091"/>
              <a:gd name="csY20" fmla="*/ 2224293 h 2224293"/>
              <a:gd name="csX21" fmla="*/ 3014478 w 6489091"/>
              <a:gd name="csY21" fmla="*/ 2224293 h 2224293"/>
              <a:gd name="csX22" fmla="*/ 2424560 w 6489091"/>
              <a:gd name="csY22" fmla="*/ 2224293 h 2224293"/>
              <a:gd name="csX23" fmla="*/ 1964425 w 6489091"/>
              <a:gd name="csY23" fmla="*/ 2224293 h 2224293"/>
              <a:gd name="csX24" fmla="*/ 1374507 w 6489091"/>
              <a:gd name="csY24" fmla="*/ 2224293 h 2224293"/>
              <a:gd name="csX25" fmla="*/ 979263 w 6489091"/>
              <a:gd name="csY25" fmla="*/ 2224293 h 2224293"/>
              <a:gd name="csX26" fmla="*/ 584018 w 6489091"/>
              <a:gd name="csY26" fmla="*/ 2224293 h 2224293"/>
              <a:gd name="csX27" fmla="*/ 0 w 6489091"/>
              <a:gd name="csY27" fmla="*/ 2224293 h 2224293"/>
              <a:gd name="csX28" fmla="*/ 0 w 6489091"/>
              <a:gd name="csY28" fmla="*/ 1712706 h 2224293"/>
              <a:gd name="csX29" fmla="*/ 0 w 6489091"/>
              <a:gd name="csY29" fmla="*/ 1112147 h 2224293"/>
              <a:gd name="csX30" fmla="*/ 0 w 6489091"/>
              <a:gd name="csY30" fmla="*/ 578316 h 2224293"/>
              <a:gd name="csX31" fmla="*/ 0 w 6489091"/>
              <a:gd name="csY31" fmla="*/ 0 h 222429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Lst>
            <a:rect l="l" t="t" r="r" b="b"/>
            <a:pathLst>
              <a:path w="6489091" h="2224293" extrusionOk="0">
                <a:moveTo>
                  <a:pt x="0" y="0"/>
                </a:moveTo>
                <a:cubicBezTo>
                  <a:pt x="226445" y="-3049"/>
                  <a:pt x="363114" y="14441"/>
                  <a:pt x="525026" y="0"/>
                </a:cubicBezTo>
                <a:cubicBezTo>
                  <a:pt x="686938" y="-14441"/>
                  <a:pt x="786139" y="18282"/>
                  <a:pt x="920271" y="0"/>
                </a:cubicBezTo>
                <a:cubicBezTo>
                  <a:pt x="1054404" y="-18282"/>
                  <a:pt x="1404568" y="82662"/>
                  <a:pt x="1639970" y="0"/>
                </a:cubicBezTo>
                <a:cubicBezTo>
                  <a:pt x="1875372" y="-82662"/>
                  <a:pt x="2047547" y="42265"/>
                  <a:pt x="2164997" y="0"/>
                </a:cubicBezTo>
                <a:cubicBezTo>
                  <a:pt x="2282447" y="-42265"/>
                  <a:pt x="2517971" y="53753"/>
                  <a:pt x="2690023" y="0"/>
                </a:cubicBezTo>
                <a:cubicBezTo>
                  <a:pt x="2862075" y="-53753"/>
                  <a:pt x="3115287" y="78751"/>
                  <a:pt x="3409722" y="0"/>
                </a:cubicBezTo>
                <a:cubicBezTo>
                  <a:pt x="3704157" y="-78751"/>
                  <a:pt x="3744949" y="52862"/>
                  <a:pt x="3869858" y="0"/>
                </a:cubicBezTo>
                <a:cubicBezTo>
                  <a:pt x="3994767" y="-52862"/>
                  <a:pt x="4345518" y="55399"/>
                  <a:pt x="4589557" y="0"/>
                </a:cubicBezTo>
                <a:cubicBezTo>
                  <a:pt x="4833596" y="-55399"/>
                  <a:pt x="4951056" y="11345"/>
                  <a:pt x="5309256" y="0"/>
                </a:cubicBezTo>
                <a:cubicBezTo>
                  <a:pt x="5667456" y="-11345"/>
                  <a:pt x="5755762" y="9366"/>
                  <a:pt x="5899174" y="0"/>
                </a:cubicBezTo>
                <a:cubicBezTo>
                  <a:pt x="6042586" y="-9366"/>
                  <a:pt x="6284772" y="63924"/>
                  <a:pt x="6489091" y="0"/>
                </a:cubicBezTo>
                <a:cubicBezTo>
                  <a:pt x="6532617" y="151247"/>
                  <a:pt x="6426245" y="411699"/>
                  <a:pt x="6489091" y="533830"/>
                </a:cubicBezTo>
                <a:cubicBezTo>
                  <a:pt x="6551937" y="655961"/>
                  <a:pt x="6442810" y="820324"/>
                  <a:pt x="6489091" y="1023175"/>
                </a:cubicBezTo>
                <a:cubicBezTo>
                  <a:pt x="6535372" y="1226026"/>
                  <a:pt x="6472168" y="1441337"/>
                  <a:pt x="6489091" y="1579248"/>
                </a:cubicBezTo>
                <a:cubicBezTo>
                  <a:pt x="6506014" y="1717159"/>
                  <a:pt x="6481971" y="1916450"/>
                  <a:pt x="6489091" y="2224293"/>
                </a:cubicBezTo>
                <a:cubicBezTo>
                  <a:pt x="6336546" y="2255928"/>
                  <a:pt x="6188626" y="2179071"/>
                  <a:pt x="5899174" y="2224293"/>
                </a:cubicBezTo>
                <a:cubicBezTo>
                  <a:pt x="5609722" y="2269515"/>
                  <a:pt x="5350938" y="2196661"/>
                  <a:pt x="5179474" y="2224293"/>
                </a:cubicBezTo>
                <a:cubicBezTo>
                  <a:pt x="5008010" y="2251925"/>
                  <a:pt x="4825771" y="2161930"/>
                  <a:pt x="4589557" y="2224293"/>
                </a:cubicBezTo>
                <a:cubicBezTo>
                  <a:pt x="4353343" y="2286656"/>
                  <a:pt x="4356884" y="2196732"/>
                  <a:pt x="4194312" y="2224293"/>
                </a:cubicBezTo>
                <a:cubicBezTo>
                  <a:pt x="4031740" y="2251854"/>
                  <a:pt x="3929943" y="2219783"/>
                  <a:pt x="3734177" y="2224293"/>
                </a:cubicBezTo>
                <a:cubicBezTo>
                  <a:pt x="3538412" y="2228803"/>
                  <a:pt x="3226367" y="2179993"/>
                  <a:pt x="3014478" y="2224293"/>
                </a:cubicBezTo>
                <a:cubicBezTo>
                  <a:pt x="2802589" y="2268593"/>
                  <a:pt x="2696235" y="2193203"/>
                  <a:pt x="2424560" y="2224293"/>
                </a:cubicBezTo>
                <a:cubicBezTo>
                  <a:pt x="2152885" y="2255383"/>
                  <a:pt x="2082858" y="2202803"/>
                  <a:pt x="1964425" y="2224293"/>
                </a:cubicBezTo>
                <a:cubicBezTo>
                  <a:pt x="1845992" y="2245783"/>
                  <a:pt x="1610270" y="2164589"/>
                  <a:pt x="1374507" y="2224293"/>
                </a:cubicBezTo>
                <a:cubicBezTo>
                  <a:pt x="1138744" y="2283997"/>
                  <a:pt x="1110726" y="2191189"/>
                  <a:pt x="979263" y="2224293"/>
                </a:cubicBezTo>
                <a:cubicBezTo>
                  <a:pt x="847800" y="2257397"/>
                  <a:pt x="704531" y="2191154"/>
                  <a:pt x="584018" y="2224293"/>
                </a:cubicBezTo>
                <a:cubicBezTo>
                  <a:pt x="463506" y="2257432"/>
                  <a:pt x="249013" y="2177569"/>
                  <a:pt x="0" y="2224293"/>
                </a:cubicBezTo>
                <a:cubicBezTo>
                  <a:pt x="-30369" y="2034065"/>
                  <a:pt x="24765" y="1816286"/>
                  <a:pt x="0" y="1712706"/>
                </a:cubicBezTo>
                <a:cubicBezTo>
                  <a:pt x="-24765" y="1609126"/>
                  <a:pt x="22678" y="1328717"/>
                  <a:pt x="0" y="1112147"/>
                </a:cubicBezTo>
                <a:cubicBezTo>
                  <a:pt x="-22678" y="895577"/>
                  <a:pt x="55782" y="700918"/>
                  <a:pt x="0" y="578316"/>
                </a:cubicBezTo>
                <a:cubicBezTo>
                  <a:pt x="-55782" y="455714"/>
                  <a:pt x="40700" y="127614"/>
                  <a:pt x="0" y="0"/>
                </a:cubicBezTo>
                <a:close/>
              </a:path>
            </a:pathLst>
          </a:custGeom>
          <a:noFill/>
          <a:ln w="19050">
            <a:solidFill>
              <a:schemeClr val="tx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2469B877-2A78-4632-184C-A9895D446923}"/>
              </a:ext>
            </a:extLst>
          </p:cNvPr>
          <p:cNvSpPr/>
          <p:nvPr/>
        </p:nvSpPr>
        <p:spPr>
          <a:xfrm>
            <a:off x="9870470" y="1915612"/>
            <a:ext cx="1037816" cy="934168"/>
          </a:xfrm>
          <a:custGeom>
            <a:avLst/>
            <a:gdLst>
              <a:gd name="csX0" fmla="*/ 0 w 1037816"/>
              <a:gd name="csY0" fmla="*/ 467084 h 934168"/>
              <a:gd name="csX1" fmla="*/ 518908 w 1037816"/>
              <a:gd name="csY1" fmla="*/ 0 h 934168"/>
              <a:gd name="csX2" fmla="*/ 1037816 w 1037816"/>
              <a:gd name="csY2" fmla="*/ 467084 h 934168"/>
              <a:gd name="csX3" fmla="*/ 518908 w 1037816"/>
              <a:gd name="csY3" fmla="*/ 934168 h 934168"/>
              <a:gd name="csX4" fmla="*/ 0 w 1037816"/>
              <a:gd name="csY4" fmla="*/ 467084 h 934168"/>
            </a:gdLst>
            <a:ahLst/>
            <a:cxnLst>
              <a:cxn ang="0">
                <a:pos x="csX0" y="csY0"/>
              </a:cxn>
              <a:cxn ang="0">
                <a:pos x="csX1" y="csY1"/>
              </a:cxn>
              <a:cxn ang="0">
                <a:pos x="csX2" y="csY2"/>
              </a:cxn>
              <a:cxn ang="0">
                <a:pos x="csX3" y="csY3"/>
              </a:cxn>
              <a:cxn ang="0">
                <a:pos x="csX4" y="csY4"/>
              </a:cxn>
            </a:cxnLst>
            <a:rect l="l" t="t" r="r" b="b"/>
            <a:pathLst>
              <a:path w="1037816" h="934168" fill="none" extrusionOk="0">
                <a:moveTo>
                  <a:pt x="0" y="467084"/>
                </a:moveTo>
                <a:cubicBezTo>
                  <a:pt x="10224" y="210334"/>
                  <a:pt x="240713" y="-17266"/>
                  <a:pt x="518908" y="0"/>
                </a:cubicBezTo>
                <a:cubicBezTo>
                  <a:pt x="751674" y="-8242"/>
                  <a:pt x="1010900" y="234462"/>
                  <a:pt x="1037816" y="467084"/>
                </a:cubicBezTo>
                <a:cubicBezTo>
                  <a:pt x="1035181" y="699921"/>
                  <a:pt x="778078" y="972267"/>
                  <a:pt x="518908" y="934168"/>
                </a:cubicBezTo>
                <a:cubicBezTo>
                  <a:pt x="257609" y="948324"/>
                  <a:pt x="11435" y="727796"/>
                  <a:pt x="0" y="467084"/>
                </a:cubicBezTo>
                <a:close/>
              </a:path>
              <a:path w="1037816" h="934168" stroke="0" extrusionOk="0">
                <a:moveTo>
                  <a:pt x="0" y="467084"/>
                </a:moveTo>
                <a:cubicBezTo>
                  <a:pt x="-53348" y="176215"/>
                  <a:pt x="186154" y="17328"/>
                  <a:pt x="518908" y="0"/>
                </a:cubicBezTo>
                <a:cubicBezTo>
                  <a:pt x="811310" y="1225"/>
                  <a:pt x="1006623" y="210113"/>
                  <a:pt x="1037816" y="467084"/>
                </a:cubicBezTo>
                <a:cubicBezTo>
                  <a:pt x="990088" y="771656"/>
                  <a:pt x="801298" y="957352"/>
                  <a:pt x="518908" y="934168"/>
                </a:cubicBezTo>
                <a:cubicBezTo>
                  <a:pt x="187734" y="909772"/>
                  <a:pt x="56578" y="752080"/>
                  <a:pt x="0" y="467084"/>
                </a:cubicBezTo>
                <a:close/>
              </a:path>
            </a:pathLst>
          </a:custGeom>
          <a:ln w="19050">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20</a:t>
            </a:r>
          </a:p>
        </p:txBody>
      </p:sp>
      <p:sp>
        <p:nvSpPr>
          <p:cNvPr id="13" name="Rectangle: Rounded Corners 12">
            <a:extLst>
              <a:ext uri="{FF2B5EF4-FFF2-40B4-BE49-F238E27FC236}">
                <a16:creationId xmlns:a16="http://schemas.microsoft.com/office/drawing/2014/main" id="{211C65FF-C2A7-B830-9C6F-81825FC7FB1B}"/>
              </a:ext>
            </a:extLst>
          </p:cNvPr>
          <p:cNvSpPr/>
          <p:nvPr/>
        </p:nvSpPr>
        <p:spPr>
          <a:xfrm>
            <a:off x="10933176" y="137672"/>
            <a:ext cx="1115568" cy="32004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Bradley Hand ITC" panose="03070402050302030203" pitchFamily="66" charset="0"/>
                <a:ea typeface="+mn-ea"/>
                <a:cs typeface="+mn-cs"/>
              </a:rPr>
              <a:t>REVIEW</a:t>
            </a:r>
          </a:p>
        </p:txBody>
      </p:sp>
    </p:spTree>
    <p:extLst>
      <p:ext uri="{BB962C8B-B14F-4D97-AF65-F5344CB8AC3E}">
        <p14:creationId xmlns:p14="http://schemas.microsoft.com/office/powerpoint/2010/main" val="1709392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37BA726D-D5A4-F5D9-AFDE-A7FDB5BC4A68}"/>
              </a:ext>
            </a:extLst>
          </p:cNvPr>
          <p:cNvSpPr>
            <a:spLocks noGrp="1"/>
          </p:cNvSpPr>
          <p:nvPr>
            <p:ph type="ctrTitle"/>
          </p:nvPr>
        </p:nvSpPr>
        <p:spPr>
          <a:xfrm>
            <a:off x="838200" y="451381"/>
            <a:ext cx="10512552" cy="4066540"/>
          </a:xfrm>
        </p:spPr>
        <p:txBody>
          <a:bodyPr anchor="b">
            <a:normAutofit/>
          </a:bodyPr>
          <a:lstStyle/>
          <a:p>
            <a:pPr algn="l"/>
            <a:r>
              <a:rPr lang="en-IN" sz="1800" dirty="0">
                <a:solidFill>
                  <a:srgbClr val="7030A0"/>
                </a:solidFill>
                <a:latin typeface="Univers Condensed" panose="020B0506020202050204" pitchFamily="34" charset="0"/>
              </a:rPr>
              <a:t>MODULE 7</a:t>
            </a:r>
            <a:br>
              <a:rPr lang="en-IN" sz="6600" dirty="0">
                <a:solidFill>
                  <a:srgbClr val="7030A0"/>
                </a:solidFill>
                <a:latin typeface="Univers Condensed" panose="020B0506020202050204" pitchFamily="34" charset="0"/>
              </a:rPr>
            </a:br>
            <a:r>
              <a:rPr lang="en-US" sz="6600" kern="1200" dirty="0">
                <a:latin typeface="+mj-lt"/>
                <a:ea typeface="+mj-ea"/>
                <a:cs typeface="+mj-cs"/>
              </a:rPr>
              <a:t>Battle of the Sexes</a:t>
            </a:r>
            <a:endParaRPr lang="en-US" sz="6600" dirty="0"/>
          </a:p>
        </p:txBody>
      </p:sp>
      <p:sp>
        <p:nvSpPr>
          <p:cNvPr id="3" name="Subtitle 2">
            <a:extLst>
              <a:ext uri="{FF2B5EF4-FFF2-40B4-BE49-F238E27FC236}">
                <a16:creationId xmlns:a16="http://schemas.microsoft.com/office/drawing/2014/main" id="{30E46326-8A08-0822-CDD5-7290A6739BC3}"/>
              </a:ext>
            </a:extLst>
          </p:cNvPr>
          <p:cNvSpPr>
            <a:spLocks noGrp="1"/>
          </p:cNvSpPr>
          <p:nvPr>
            <p:ph type="subTitle" idx="1"/>
          </p:nvPr>
        </p:nvSpPr>
        <p:spPr>
          <a:xfrm>
            <a:off x="838199" y="4983276"/>
            <a:ext cx="10512552" cy="1126680"/>
          </a:xfrm>
        </p:spPr>
        <p:txBody>
          <a:bodyPr>
            <a:normAutofit/>
          </a:bodyPr>
          <a:lstStyle/>
          <a:p>
            <a:pPr algn="l"/>
            <a:r>
              <a:rPr lang="en-IN"/>
              <a:t>The Normal-Form Representation</a:t>
            </a:r>
          </a:p>
          <a:p>
            <a:pPr algn="l"/>
            <a:r>
              <a:rPr lang="en-IN"/>
              <a:t>(Discrete Strategy Spaces)</a:t>
            </a:r>
            <a:endParaRPr lang="en-US"/>
          </a:p>
        </p:txBody>
      </p:sp>
      <p:sp>
        <p:nvSpPr>
          <p:cNvPr id="43"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sX0" fmla="*/ 0 w 5410200"/>
              <a:gd name="csY0" fmla="*/ 0 h 18288"/>
              <a:gd name="csX1" fmla="*/ 568071 w 5410200"/>
              <a:gd name="csY1" fmla="*/ 0 h 18288"/>
              <a:gd name="csX2" fmla="*/ 1298448 w 5410200"/>
              <a:gd name="csY2" fmla="*/ 0 h 18288"/>
              <a:gd name="csX3" fmla="*/ 1920621 w 5410200"/>
              <a:gd name="csY3" fmla="*/ 0 h 18288"/>
              <a:gd name="csX4" fmla="*/ 2488692 w 5410200"/>
              <a:gd name="csY4" fmla="*/ 0 h 18288"/>
              <a:gd name="csX5" fmla="*/ 3219069 w 5410200"/>
              <a:gd name="csY5" fmla="*/ 0 h 18288"/>
              <a:gd name="csX6" fmla="*/ 3895344 w 5410200"/>
              <a:gd name="csY6" fmla="*/ 0 h 18288"/>
              <a:gd name="csX7" fmla="*/ 4571619 w 5410200"/>
              <a:gd name="csY7" fmla="*/ 0 h 18288"/>
              <a:gd name="csX8" fmla="*/ 5410200 w 5410200"/>
              <a:gd name="csY8" fmla="*/ 0 h 18288"/>
              <a:gd name="csX9" fmla="*/ 5410200 w 5410200"/>
              <a:gd name="csY9" fmla="*/ 18288 h 18288"/>
              <a:gd name="csX10" fmla="*/ 4842129 w 5410200"/>
              <a:gd name="csY10" fmla="*/ 18288 h 18288"/>
              <a:gd name="csX11" fmla="*/ 4328160 w 5410200"/>
              <a:gd name="csY11" fmla="*/ 18288 h 18288"/>
              <a:gd name="csX12" fmla="*/ 3597783 w 5410200"/>
              <a:gd name="csY12" fmla="*/ 18288 h 18288"/>
              <a:gd name="csX13" fmla="*/ 3029712 w 5410200"/>
              <a:gd name="csY13" fmla="*/ 18288 h 18288"/>
              <a:gd name="csX14" fmla="*/ 2299335 w 5410200"/>
              <a:gd name="csY14" fmla="*/ 18288 h 18288"/>
              <a:gd name="csX15" fmla="*/ 1514856 w 5410200"/>
              <a:gd name="csY15" fmla="*/ 18288 h 18288"/>
              <a:gd name="csX16" fmla="*/ 892683 w 5410200"/>
              <a:gd name="csY16" fmla="*/ 18288 h 18288"/>
              <a:gd name="csX17" fmla="*/ 0 w 5410200"/>
              <a:gd name="csY17" fmla="*/ 18288 h 18288"/>
              <a:gd name="csX18" fmla="*/ 0 w 5410200"/>
              <a:gd name="csY18"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4364939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0791770-0DD2-BB54-3287-EA7626CEAB23}"/>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6D9DD6B2-61CA-38C4-23B5-0664B3AE8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 name="sketchy line">
            <a:extLst>
              <a:ext uri="{FF2B5EF4-FFF2-40B4-BE49-F238E27FC236}">
                <a16:creationId xmlns:a16="http://schemas.microsoft.com/office/drawing/2014/main" id="{81BCB594-6355-75DE-DF52-01E7D1BE78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sX0" fmla="*/ 0 w 10972800"/>
              <a:gd name="csY0" fmla="*/ 0 h 18288"/>
              <a:gd name="csX1" fmla="*/ 356616 w 10972800"/>
              <a:gd name="csY1" fmla="*/ 0 h 18288"/>
              <a:gd name="csX2" fmla="*/ 1042416 w 10972800"/>
              <a:gd name="csY2" fmla="*/ 0 h 18288"/>
              <a:gd name="csX3" fmla="*/ 1947672 w 10972800"/>
              <a:gd name="csY3" fmla="*/ 0 h 18288"/>
              <a:gd name="csX4" fmla="*/ 2633472 w 10972800"/>
              <a:gd name="csY4" fmla="*/ 0 h 18288"/>
              <a:gd name="csX5" fmla="*/ 2990088 w 10972800"/>
              <a:gd name="csY5" fmla="*/ 0 h 18288"/>
              <a:gd name="csX6" fmla="*/ 3456432 w 10972800"/>
              <a:gd name="csY6" fmla="*/ 0 h 18288"/>
              <a:gd name="csX7" fmla="*/ 4361688 w 10972800"/>
              <a:gd name="csY7" fmla="*/ 0 h 18288"/>
              <a:gd name="csX8" fmla="*/ 5266944 w 10972800"/>
              <a:gd name="csY8" fmla="*/ 0 h 18288"/>
              <a:gd name="csX9" fmla="*/ 6172200 w 10972800"/>
              <a:gd name="csY9" fmla="*/ 0 h 18288"/>
              <a:gd name="csX10" fmla="*/ 6528816 w 10972800"/>
              <a:gd name="csY10" fmla="*/ 0 h 18288"/>
              <a:gd name="csX11" fmla="*/ 7214616 w 10972800"/>
              <a:gd name="csY11" fmla="*/ 0 h 18288"/>
              <a:gd name="csX12" fmla="*/ 7790688 w 10972800"/>
              <a:gd name="csY12" fmla="*/ 0 h 18288"/>
              <a:gd name="csX13" fmla="*/ 8147304 w 10972800"/>
              <a:gd name="csY13" fmla="*/ 0 h 18288"/>
              <a:gd name="csX14" fmla="*/ 9052560 w 10972800"/>
              <a:gd name="csY14" fmla="*/ 0 h 18288"/>
              <a:gd name="csX15" fmla="*/ 9409176 w 10972800"/>
              <a:gd name="csY15" fmla="*/ 0 h 18288"/>
              <a:gd name="csX16" fmla="*/ 9765792 w 10972800"/>
              <a:gd name="csY16" fmla="*/ 0 h 18288"/>
              <a:gd name="csX17" fmla="*/ 10341864 w 10972800"/>
              <a:gd name="csY17" fmla="*/ 0 h 18288"/>
              <a:gd name="csX18" fmla="*/ 10972800 w 10972800"/>
              <a:gd name="csY18" fmla="*/ 0 h 18288"/>
              <a:gd name="csX19" fmla="*/ 10972800 w 10972800"/>
              <a:gd name="csY19" fmla="*/ 18288 h 18288"/>
              <a:gd name="csX20" fmla="*/ 10177272 w 10972800"/>
              <a:gd name="csY20" fmla="*/ 18288 h 18288"/>
              <a:gd name="csX21" fmla="*/ 9820656 w 10972800"/>
              <a:gd name="csY21" fmla="*/ 18288 h 18288"/>
              <a:gd name="csX22" fmla="*/ 9464040 w 10972800"/>
              <a:gd name="csY22" fmla="*/ 18288 h 18288"/>
              <a:gd name="csX23" fmla="*/ 8778240 w 10972800"/>
              <a:gd name="csY23" fmla="*/ 18288 h 18288"/>
              <a:gd name="csX24" fmla="*/ 8421624 w 10972800"/>
              <a:gd name="csY24" fmla="*/ 18288 h 18288"/>
              <a:gd name="csX25" fmla="*/ 7735824 w 10972800"/>
              <a:gd name="csY25" fmla="*/ 18288 h 18288"/>
              <a:gd name="csX26" fmla="*/ 6940296 w 10972800"/>
              <a:gd name="csY26" fmla="*/ 18288 h 18288"/>
              <a:gd name="csX27" fmla="*/ 6254496 w 10972800"/>
              <a:gd name="csY27" fmla="*/ 18288 h 18288"/>
              <a:gd name="csX28" fmla="*/ 5458968 w 10972800"/>
              <a:gd name="csY28" fmla="*/ 18288 h 18288"/>
              <a:gd name="csX29" fmla="*/ 4663440 w 10972800"/>
              <a:gd name="csY29" fmla="*/ 18288 h 18288"/>
              <a:gd name="csX30" fmla="*/ 4306824 w 10972800"/>
              <a:gd name="csY30" fmla="*/ 18288 h 18288"/>
              <a:gd name="csX31" fmla="*/ 3840480 w 10972800"/>
              <a:gd name="csY31" fmla="*/ 18288 h 18288"/>
              <a:gd name="csX32" fmla="*/ 3264408 w 10972800"/>
              <a:gd name="csY32" fmla="*/ 18288 h 18288"/>
              <a:gd name="csX33" fmla="*/ 2578608 w 10972800"/>
              <a:gd name="csY33" fmla="*/ 18288 h 18288"/>
              <a:gd name="csX34" fmla="*/ 1673352 w 10972800"/>
              <a:gd name="csY34" fmla="*/ 18288 h 18288"/>
              <a:gd name="csX35" fmla="*/ 877824 w 10972800"/>
              <a:gd name="csY35" fmla="*/ 18288 h 18288"/>
              <a:gd name="csX36" fmla="*/ 0 w 10972800"/>
              <a:gd name="csY36" fmla="*/ 18288 h 18288"/>
              <a:gd name="csX37" fmla="*/ 0 w 10972800"/>
              <a:gd name="csY37"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64FCF015-E271-A2D8-5329-F759C3E37D45}"/>
              </a:ext>
            </a:extLst>
          </p:cNvPr>
          <p:cNvSpPr>
            <a:spLocks noGrp="1"/>
          </p:cNvSpPr>
          <p:nvPr>
            <p:ph type="title"/>
          </p:nvPr>
        </p:nvSpPr>
        <p:spPr>
          <a:xfrm>
            <a:off x="572493" y="238539"/>
            <a:ext cx="11018520" cy="1434415"/>
          </a:xfrm>
        </p:spPr>
        <p:txBody>
          <a:bodyPr vert="horz" lIns="91440" tIns="45720" rIns="91440" bIns="45720" rtlCol="0" anchor="b">
            <a:normAutofit/>
          </a:bodyPr>
          <a:lstStyle/>
          <a:p>
            <a:r>
              <a:rPr lang="en-US" sz="5400" dirty="0"/>
              <a:t>The Scenario: Alex &amp; Chris</a:t>
            </a:r>
            <a:endParaRPr lang="en-US" sz="4900" dirty="0">
              <a:solidFill>
                <a:srgbClr val="7030A0"/>
              </a:solidFill>
            </a:endParaRPr>
          </a:p>
        </p:txBody>
      </p:sp>
      <p:grpSp>
        <p:nvGrpSpPr>
          <p:cNvPr id="5" name="Group 4">
            <a:extLst>
              <a:ext uri="{FF2B5EF4-FFF2-40B4-BE49-F238E27FC236}">
                <a16:creationId xmlns:a16="http://schemas.microsoft.com/office/drawing/2014/main" id="{FD136EFE-DA0D-CF2A-BCF0-3F8DF110459A}"/>
              </a:ext>
            </a:extLst>
          </p:cNvPr>
          <p:cNvGrpSpPr/>
          <p:nvPr/>
        </p:nvGrpSpPr>
        <p:grpSpPr>
          <a:xfrm>
            <a:off x="10300831" y="289161"/>
            <a:ext cx="1630623" cy="783751"/>
            <a:chOff x="10300831" y="289161"/>
            <a:chExt cx="1630623" cy="783751"/>
          </a:xfrm>
        </p:grpSpPr>
        <p:pic>
          <p:nvPicPr>
            <p:cNvPr id="7" name="Picture 16" descr="Blank Stamp Outline Wide | Great PowerPoint ClipArt for ...">
              <a:extLst>
                <a:ext uri="{FF2B5EF4-FFF2-40B4-BE49-F238E27FC236}">
                  <a16:creationId xmlns:a16="http://schemas.microsoft.com/office/drawing/2014/main" id="{CA822060-0FE3-4405-0C4C-613D550022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9796" b="26891"/>
            <a:stretch/>
          </p:blipFill>
          <p:spPr bwMode="auto">
            <a:xfrm rot="735545">
              <a:off x="10300831" y="289161"/>
              <a:ext cx="1630623" cy="7837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9AF84F3-6896-B07E-A5F8-C66CF7F01397}"/>
                </a:ext>
              </a:extLst>
            </p:cNvPr>
            <p:cNvSpPr txBox="1"/>
            <p:nvPr/>
          </p:nvSpPr>
          <p:spPr>
            <a:xfrm rot="352725">
              <a:off x="10419957" y="485425"/>
              <a:ext cx="143933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Bahnschrift" panose="020B0502040204020203" pitchFamily="34" charset="0"/>
                  <a:ea typeface="+mn-ea"/>
                  <a:cs typeface="+mn-cs"/>
                </a:rPr>
                <a:t>EXAMPLE</a:t>
              </a:r>
            </a:p>
          </p:txBody>
        </p:sp>
      </p:grpSp>
      <p:grpSp>
        <p:nvGrpSpPr>
          <p:cNvPr id="20" name="Group 19">
            <a:extLst>
              <a:ext uri="{FF2B5EF4-FFF2-40B4-BE49-F238E27FC236}">
                <a16:creationId xmlns:a16="http://schemas.microsoft.com/office/drawing/2014/main" id="{A8B845A6-4C5E-3293-AF11-51C4F8415BEE}"/>
              </a:ext>
            </a:extLst>
          </p:cNvPr>
          <p:cNvGrpSpPr/>
          <p:nvPr/>
        </p:nvGrpSpPr>
        <p:grpSpPr>
          <a:xfrm>
            <a:off x="572493" y="2883081"/>
            <a:ext cx="1013623" cy="3024817"/>
            <a:chOff x="5455050" y="800101"/>
            <a:chExt cx="1013623" cy="3024817"/>
          </a:xfrm>
        </p:grpSpPr>
        <p:pic>
          <p:nvPicPr>
            <p:cNvPr id="14" name="Picture 13" descr="A cartoon of a person&#10;&#10;Description automatically generated">
              <a:extLst>
                <a:ext uri="{FF2B5EF4-FFF2-40B4-BE49-F238E27FC236}">
                  <a16:creationId xmlns:a16="http://schemas.microsoft.com/office/drawing/2014/main" id="{85F66C3A-ADF4-933D-7333-70196D104F8E}"/>
                </a:ext>
              </a:extLst>
            </p:cNvPr>
            <p:cNvPicPr>
              <a:picLocks noChangeAspect="1"/>
            </p:cNvPicPr>
            <p:nvPr/>
          </p:nvPicPr>
          <p:blipFill>
            <a:blip r:embed="rId3">
              <a:extLst>
                <a:ext uri="{28A0092B-C50C-407E-A947-70E740481C1C}">
                  <a14:useLocalDpi xmlns:a14="http://schemas.microsoft.com/office/drawing/2010/main" val="0"/>
                </a:ext>
              </a:extLst>
            </a:blip>
            <a:srcRect l="35970" t="11667" r="33922" b="11175"/>
            <a:stretch/>
          </p:blipFill>
          <p:spPr>
            <a:xfrm>
              <a:off x="5455050" y="800101"/>
              <a:ext cx="1013623" cy="2743200"/>
            </a:xfrm>
            <a:prstGeom prst="rect">
              <a:avLst/>
            </a:prstGeom>
          </p:spPr>
        </p:pic>
        <p:sp>
          <p:nvSpPr>
            <p:cNvPr id="17" name="TextBox 16">
              <a:extLst>
                <a:ext uri="{FF2B5EF4-FFF2-40B4-BE49-F238E27FC236}">
                  <a16:creationId xmlns:a16="http://schemas.microsoft.com/office/drawing/2014/main" id="{EC24E868-89DD-42B0-1052-ACB63DCF3CF1}"/>
                </a:ext>
              </a:extLst>
            </p:cNvPr>
            <p:cNvSpPr txBox="1"/>
            <p:nvPr/>
          </p:nvSpPr>
          <p:spPr>
            <a:xfrm>
              <a:off x="5596243" y="3486364"/>
              <a:ext cx="73123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Alex</a:t>
              </a:r>
            </a:p>
          </p:txBody>
        </p:sp>
      </p:grpSp>
      <p:grpSp>
        <p:nvGrpSpPr>
          <p:cNvPr id="19" name="Group 18">
            <a:extLst>
              <a:ext uri="{FF2B5EF4-FFF2-40B4-BE49-F238E27FC236}">
                <a16:creationId xmlns:a16="http://schemas.microsoft.com/office/drawing/2014/main" id="{B73A760B-FA5D-9447-5BEA-C5CEF75CFC98}"/>
              </a:ext>
            </a:extLst>
          </p:cNvPr>
          <p:cNvGrpSpPr/>
          <p:nvPr/>
        </p:nvGrpSpPr>
        <p:grpSpPr>
          <a:xfrm>
            <a:off x="5836500" y="3017334"/>
            <a:ext cx="1053634" cy="2404273"/>
            <a:chOff x="7298809" y="756852"/>
            <a:chExt cx="1053634" cy="2404273"/>
          </a:xfrm>
        </p:grpSpPr>
        <p:pic>
          <p:nvPicPr>
            <p:cNvPr id="16" name="Picture 15" descr="A cartoon of a child wearing glasses&#10;&#10;Description automatically generated">
              <a:extLst>
                <a:ext uri="{FF2B5EF4-FFF2-40B4-BE49-F238E27FC236}">
                  <a16:creationId xmlns:a16="http://schemas.microsoft.com/office/drawing/2014/main" id="{A7D170E9-1C12-EB6C-91E9-909196021BFA}"/>
                </a:ext>
              </a:extLst>
            </p:cNvPr>
            <p:cNvPicPr>
              <a:picLocks noChangeAspect="1"/>
            </p:cNvPicPr>
            <p:nvPr/>
          </p:nvPicPr>
          <p:blipFill>
            <a:blip r:embed="rId4">
              <a:extLst>
                <a:ext uri="{28A0092B-C50C-407E-A947-70E740481C1C}">
                  <a14:useLocalDpi xmlns:a14="http://schemas.microsoft.com/office/drawing/2010/main" val="0"/>
                </a:ext>
              </a:extLst>
            </a:blip>
            <a:srcRect l="25934" t="8958" r="24798" b="9289"/>
            <a:stretch/>
          </p:blipFill>
          <p:spPr>
            <a:xfrm>
              <a:off x="7298809" y="756852"/>
              <a:ext cx="1053634" cy="1885960"/>
            </a:xfrm>
            <a:prstGeom prst="rect">
              <a:avLst/>
            </a:prstGeom>
          </p:spPr>
        </p:pic>
        <p:sp>
          <p:nvSpPr>
            <p:cNvPr id="18" name="TextBox 17">
              <a:extLst>
                <a:ext uri="{FF2B5EF4-FFF2-40B4-BE49-F238E27FC236}">
                  <a16:creationId xmlns:a16="http://schemas.microsoft.com/office/drawing/2014/main" id="{DD039E97-41D5-5CDE-A043-5CCE7DF44125}"/>
                </a:ext>
              </a:extLst>
            </p:cNvPr>
            <p:cNvSpPr txBox="1"/>
            <p:nvPr/>
          </p:nvSpPr>
          <p:spPr>
            <a:xfrm>
              <a:off x="7460008" y="2822571"/>
              <a:ext cx="73123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Chris</a:t>
              </a:r>
            </a:p>
          </p:txBody>
        </p:sp>
      </p:grpSp>
      <p:sp>
        <p:nvSpPr>
          <p:cNvPr id="25" name="TextBox 24">
            <a:extLst>
              <a:ext uri="{FF2B5EF4-FFF2-40B4-BE49-F238E27FC236}">
                <a16:creationId xmlns:a16="http://schemas.microsoft.com/office/drawing/2014/main" id="{AB3680B5-A34F-BB0D-4075-3BB3260C395C}"/>
              </a:ext>
            </a:extLst>
          </p:cNvPr>
          <p:cNvSpPr txBox="1"/>
          <p:nvPr/>
        </p:nvSpPr>
        <p:spPr>
          <a:xfrm>
            <a:off x="8072284" y="2222090"/>
            <a:ext cx="30676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Where to meet this evening?</a:t>
            </a:r>
          </a:p>
        </p:txBody>
      </p:sp>
      <p:sp>
        <p:nvSpPr>
          <p:cNvPr id="26" name="TextBox 25">
            <a:extLst>
              <a:ext uri="{FF2B5EF4-FFF2-40B4-BE49-F238E27FC236}">
                <a16:creationId xmlns:a16="http://schemas.microsoft.com/office/drawing/2014/main" id="{F713F2FF-5A7D-7E01-3D1D-FE00DC632CAF}"/>
              </a:ext>
            </a:extLst>
          </p:cNvPr>
          <p:cNvSpPr txBox="1"/>
          <p:nvPr/>
        </p:nvSpPr>
        <p:spPr>
          <a:xfrm>
            <a:off x="8100778" y="3697303"/>
            <a:ext cx="351872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Simultaneously &amp; Independently</a:t>
            </a:r>
          </a:p>
        </p:txBody>
      </p:sp>
      <p:sp>
        <p:nvSpPr>
          <p:cNvPr id="27" name="TextBox 26">
            <a:extLst>
              <a:ext uri="{FF2B5EF4-FFF2-40B4-BE49-F238E27FC236}">
                <a16:creationId xmlns:a16="http://schemas.microsoft.com/office/drawing/2014/main" id="{6DB29622-D439-0F21-FA54-D589E9AB9B10}"/>
              </a:ext>
            </a:extLst>
          </p:cNvPr>
          <p:cNvSpPr txBox="1"/>
          <p:nvPr/>
        </p:nvSpPr>
        <p:spPr>
          <a:xfrm>
            <a:off x="8072283" y="4322155"/>
            <a:ext cx="351872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Both players prefer being together over not being together.</a:t>
            </a:r>
          </a:p>
        </p:txBody>
      </p:sp>
      <p:grpSp>
        <p:nvGrpSpPr>
          <p:cNvPr id="33" name="Group 32">
            <a:extLst>
              <a:ext uri="{FF2B5EF4-FFF2-40B4-BE49-F238E27FC236}">
                <a16:creationId xmlns:a16="http://schemas.microsoft.com/office/drawing/2014/main" id="{EA94648C-4D79-F457-A4F1-6DABE62903B8}"/>
              </a:ext>
            </a:extLst>
          </p:cNvPr>
          <p:cNvGrpSpPr/>
          <p:nvPr/>
        </p:nvGrpSpPr>
        <p:grpSpPr>
          <a:xfrm>
            <a:off x="1858665" y="1911493"/>
            <a:ext cx="9732347" cy="4919309"/>
            <a:chOff x="1858665" y="1911493"/>
            <a:chExt cx="9732347" cy="4919309"/>
          </a:xfrm>
        </p:grpSpPr>
        <p:grpSp>
          <p:nvGrpSpPr>
            <p:cNvPr id="24" name="Group 23">
              <a:extLst>
                <a:ext uri="{FF2B5EF4-FFF2-40B4-BE49-F238E27FC236}">
                  <a16:creationId xmlns:a16="http://schemas.microsoft.com/office/drawing/2014/main" id="{3499A925-D52B-731F-1828-3AC25A3EBF34}"/>
                </a:ext>
              </a:extLst>
            </p:cNvPr>
            <p:cNvGrpSpPr/>
            <p:nvPr/>
          </p:nvGrpSpPr>
          <p:grpSpPr>
            <a:xfrm>
              <a:off x="1858665" y="1911493"/>
              <a:ext cx="3657600" cy="2498973"/>
              <a:chOff x="8338471" y="1860484"/>
              <a:chExt cx="3657600" cy="2498973"/>
            </a:xfrm>
          </p:grpSpPr>
          <p:pic>
            <p:nvPicPr>
              <p:cNvPr id="12" name="Picture 11" descr="A person and person on a stage&#10;&#10;Description automatically generated">
                <a:extLst>
                  <a:ext uri="{FF2B5EF4-FFF2-40B4-BE49-F238E27FC236}">
                    <a16:creationId xmlns:a16="http://schemas.microsoft.com/office/drawing/2014/main" id="{1C8E731D-DE9C-2EDD-5DC4-D9576F7291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8471" y="1860484"/>
                <a:ext cx="3657600" cy="2194560"/>
              </a:xfrm>
              <a:prstGeom prst="rect">
                <a:avLst/>
              </a:prstGeom>
            </p:spPr>
          </p:pic>
          <p:sp>
            <p:nvSpPr>
              <p:cNvPr id="21" name="TextBox 20">
                <a:extLst>
                  <a:ext uri="{FF2B5EF4-FFF2-40B4-BE49-F238E27FC236}">
                    <a16:creationId xmlns:a16="http://schemas.microsoft.com/office/drawing/2014/main" id="{5DDBB308-3A5E-0EA3-BE16-4D92EE7EEB2D}"/>
                  </a:ext>
                </a:extLst>
              </p:cNvPr>
              <p:cNvSpPr txBox="1"/>
              <p:nvPr/>
            </p:nvSpPr>
            <p:spPr>
              <a:xfrm>
                <a:off x="9961771" y="4020903"/>
                <a:ext cx="73123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Opera</a:t>
                </a:r>
              </a:p>
            </p:txBody>
          </p:sp>
        </p:grpSp>
        <p:grpSp>
          <p:nvGrpSpPr>
            <p:cNvPr id="23" name="Group 22">
              <a:extLst>
                <a:ext uri="{FF2B5EF4-FFF2-40B4-BE49-F238E27FC236}">
                  <a16:creationId xmlns:a16="http://schemas.microsoft.com/office/drawing/2014/main" id="{EA2F4477-C0C8-E3F0-E886-5630EB853D43}"/>
                </a:ext>
              </a:extLst>
            </p:cNvPr>
            <p:cNvGrpSpPr/>
            <p:nvPr/>
          </p:nvGrpSpPr>
          <p:grpSpPr>
            <a:xfrm>
              <a:off x="1858665" y="4646440"/>
              <a:ext cx="3657600" cy="2184362"/>
              <a:chOff x="8338471" y="4572602"/>
              <a:chExt cx="3657600" cy="2184362"/>
            </a:xfrm>
          </p:grpSpPr>
          <p:pic>
            <p:nvPicPr>
              <p:cNvPr id="10" name="Picture 9" descr="A group of men playing football&#10;&#10;Description automatically generated">
                <a:extLst>
                  <a:ext uri="{FF2B5EF4-FFF2-40B4-BE49-F238E27FC236}">
                    <a16:creationId xmlns:a16="http://schemas.microsoft.com/office/drawing/2014/main" id="{8EB40981-4365-C4AC-BE85-87984CE975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8471" y="4572602"/>
                <a:ext cx="3657600" cy="1767840"/>
              </a:xfrm>
              <a:prstGeom prst="rect">
                <a:avLst/>
              </a:prstGeom>
            </p:spPr>
          </p:pic>
          <p:sp>
            <p:nvSpPr>
              <p:cNvPr id="22" name="TextBox 21">
                <a:extLst>
                  <a:ext uri="{FF2B5EF4-FFF2-40B4-BE49-F238E27FC236}">
                    <a16:creationId xmlns:a16="http://schemas.microsoft.com/office/drawing/2014/main" id="{02067015-A49C-D1B6-DEB5-32BB3F242A28}"/>
                  </a:ext>
                </a:extLst>
              </p:cNvPr>
              <p:cNvSpPr txBox="1"/>
              <p:nvPr/>
            </p:nvSpPr>
            <p:spPr>
              <a:xfrm>
                <a:off x="9735968" y="6418410"/>
                <a:ext cx="1013623"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Football</a:t>
                </a:r>
              </a:p>
            </p:txBody>
          </p:sp>
        </p:grpSp>
        <p:sp>
          <p:nvSpPr>
            <p:cNvPr id="32" name="TextBox 31">
              <a:extLst>
                <a:ext uri="{FF2B5EF4-FFF2-40B4-BE49-F238E27FC236}">
                  <a16:creationId xmlns:a16="http://schemas.microsoft.com/office/drawing/2014/main" id="{F3FF6CCC-1FE0-9D07-1FF5-212DF42E12CD}"/>
                </a:ext>
              </a:extLst>
            </p:cNvPr>
            <p:cNvSpPr txBox="1"/>
            <p:nvPr/>
          </p:nvSpPr>
          <p:spPr>
            <a:xfrm>
              <a:off x="8072283" y="2799449"/>
              <a:ext cx="351872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Option 1: At the opera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Option 2: At the football game</a:t>
              </a:r>
            </a:p>
          </p:txBody>
        </p:sp>
      </p:grpSp>
      <p:grpSp>
        <p:nvGrpSpPr>
          <p:cNvPr id="35" name="Group 34">
            <a:extLst>
              <a:ext uri="{FF2B5EF4-FFF2-40B4-BE49-F238E27FC236}">
                <a16:creationId xmlns:a16="http://schemas.microsoft.com/office/drawing/2014/main" id="{C5586208-7648-E67B-2D55-0E9128CDD80A}"/>
              </a:ext>
            </a:extLst>
          </p:cNvPr>
          <p:cNvGrpSpPr/>
          <p:nvPr/>
        </p:nvGrpSpPr>
        <p:grpSpPr>
          <a:xfrm>
            <a:off x="1433988" y="3319877"/>
            <a:ext cx="9705961" cy="2124247"/>
            <a:chOff x="1433988" y="3319877"/>
            <a:chExt cx="9705961" cy="2124247"/>
          </a:xfrm>
        </p:grpSpPr>
        <p:sp>
          <p:nvSpPr>
            <p:cNvPr id="28" name="TextBox 27">
              <a:extLst>
                <a:ext uri="{FF2B5EF4-FFF2-40B4-BE49-F238E27FC236}">
                  <a16:creationId xmlns:a16="http://schemas.microsoft.com/office/drawing/2014/main" id="{621BA803-3BAD-8C42-CBF0-37B8485E50E1}"/>
                </a:ext>
              </a:extLst>
            </p:cNvPr>
            <p:cNvSpPr txBox="1"/>
            <p:nvPr/>
          </p:nvSpPr>
          <p:spPr>
            <a:xfrm>
              <a:off x="8720219" y="5074792"/>
              <a:ext cx="24197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Alex prefers the opera.</a:t>
              </a:r>
            </a:p>
          </p:txBody>
        </p:sp>
        <p:sp>
          <p:nvSpPr>
            <p:cNvPr id="34" name="Arrow: Right 33">
              <a:extLst>
                <a:ext uri="{FF2B5EF4-FFF2-40B4-BE49-F238E27FC236}">
                  <a16:creationId xmlns:a16="http://schemas.microsoft.com/office/drawing/2014/main" id="{EC238389-402A-F5A2-5904-124B3EB6EA51}"/>
                </a:ext>
              </a:extLst>
            </p:cNvPr>
            <p:cNvSpPr/>
            <p:nvPr/>
          </p:nvSpPr>
          <p:spPr>
            <a:xfrm rot="19920353">
              <a:off x="1433988" y="3319877"/>
              <a:ext cx="529120" cy="218247"/>
            </a:xfrm>
            <a:prstGeom prst="rightArrow">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grpSp>
      <p:grpSp>
        <p:nvGrpSpPr>
          <p:cNvPr id="38" name="Group 37">
            <a:extLst>
              <a:ext uri="{FF2B5EF4-FFF2-40B4-BE49-F238E27FC236}">
                <a16:creationId xmlns:a16="http://schemas.microsoft.com/office/drawing/2014/main" id="{3780CAEE-5E44-85BF-A8B8-0F7C104FE24E}"/>
              </a:ext>
            </a:extLst>
          </p:cNvPr>
          <p:cNvGrpSpPr/>
          <p:nvPr/>
        </p:nvGrpSpPr>
        <p:grpSpPr>
          <a:xfrm>
            <a:off x="5447343" y="5001602"/>
            <a:ext cx="5605420" cy="838492"/>
            <a:chOff x="5447343" y="5001602"/>
            <a:chExt cx="5605420" cy="838492"/>
          </a:xfrm>
        </p:grpSpPr>
        <p:sp>
          <p:nvSpPr>
            <p:cNvPr id="29" name="TextBox 28">
              <a:extLst>
                <a:ext uri="{FF2B5EF4-FFF2-40B4-BE49-F238E27FC236}">
                  <a16:creationId xmlns:a16="http://schemas.microsoft.com/office/drawing/2014/main" id="{B01B0D7A-8539-1687-472E-5218CBBC4679}"/>
                </a:ext>
              </a:extLst>
            </p:cNvPr>
            <p:cNvSpPr txBox="1"/>
            <p:nvPr/>
          </p:nvSpPr>
          <p:spPr>
            <a:xfrm>
              <a:off x="8720219" y="5470762"/>
              <a:ext cx="233254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Chris prefers football.</a:t>
              </a:r>
            </a:p>
          </p:txBody>
        </p:sp>
        <p:sp>
          <p:nvSpPr>
            <p:cNvPr id="37" name="Arrow: Right 36">
              <a:extLst>
                <a:ext uri="{FF2B5EF4-FFF2-40B4-BE49-F238E27FC236}">
                  <a16:creationId xmlns:a16="http://schemas.microsoft.com/office/drawing/2014/main" id="{3EC29646-7417-5277-067D-7876735A209B}"/>
                </a:ext>
              </a:extLst>
            </p:cNvPr>
            <p:cNvSpPr/>
            <p:nvPr/>
          </p:nvSpPr>
          <p:spPr>
            <a:xfrm rot="9276584">
              <a:off x="5447343" y="5001602"/>
              <a:ext cx="529120" cy="218247"/>
            </a:xfrm>
            <a:prstGeom prst="rightArrow">
              <a:avLst/>
            </a:prstGeom>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grpSp>
    </p:spTree>
    <p:extLst>
      <p:ext uri="{BB962C8B-B14F-4D97-AF65-F5344CB8AC3E}">
        <p14:creationId xmlns:p14="http://schemas.microsoft.com/office/powerpoint/2010/main" val="68875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E1941B6-12B7-0410-1CC3-3D6D83C22884}"/>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34E88D33-C6EE-A1F0-2195-E5E197DF9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 name="sketchy line">
            <a:extLst>
              <a:ext uri="{FF2B5EF4-FFF2-40B4-BE49-F238E27FC236}">
                <a16:creationId xmlns:a16="http://schemas.microsoft.com/office/drawing/2014/main" id="{68A7C400-3FD6-FDCF-0FA4-BDB377E6B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sX0" fmla="*/ 0 w 10972800"/>
              <a:gd name="csY0" fmla="*/ 0 h 18288"/>
              <a:gd name="csX1" fmla="*/ 356616 w 10972800"/>
              <a:gd name="csY1" fmla="*/ 0 h 18288"/>
              <a:gd name="csX2" fmla="*/ 1042416 w 10972800"/>
              <a:gd name="csY2" fmla="*/ 0 h 18288"/>
              <a:gd name="csX3" fmla="*/ 1947672 w 10972800"/>
              <a:gd name="csY3" fmla="*/ 0 h 18288"/>
              <a:gd name="csX4" fmla="*/ 2633472 w 10972800"/>
              <a:gd name="csY4" fmla="*/ 0 h 18288"/>
              <a:gd name="csX5" fmla="*/ 2990088 w 10972800"/>
              <a:gd name="csY5" fmla="*/ 0 h 18288"/>
              <a:gd name="csX6" fmla="*/ 3456432 w 10972800"/>
              <a:gd name="csY6" fmla="*/ 0 h 18288"/>
              <a:gd name="csX7" fmla="*/ 4361688 w 10972800"/>
              <a:gd name="csY7" fmla="*/ 0 h 18288"/>
              <a:gd name="csX8" fmla="*/ 5266944 w 10972800"/>
              <a:gd name="csY8" fmla="*/ 0 h 18288"/>
              <a:gd name="csX9" fmla="*/ 6172200 w 10972800"/>
              <a:gd name="csY9" fmla="*/ 0 h 18288"/>
              <a:gd name="csX10" fmla="*/ 6528816 w 10972800"/>
              <a:gd name="csY10" fmla="*/ 0 h 18288"/>
              <a:gd name="csX11" fmla="*/ 7214616 w 10972800"/>
              <a:gd name="csY11" fmla="*/ 0 h 18288"/>
              <a:gd name="csX12" fmla="*/ 7790688 w 10972800"/>
              <a:gd name="csY12" fmla="*/ 0 h 18288"/>
              <a:gd name="csX13" fmla="*/ 8147304 w 10972800"/>
              <a:gd name="csY13" fmla="*/ 0 h 18288"/>
              <a:gd name="csX14" fmla="*/ 9052560 w 10972800"/>
              <a:gd name="csY14" fmla="*/ 0 h 18288"/>
              <a:gd name="csX15" fmla="*/ 9409176 w 10972800"/>
              <a:gd name="csY15" fmla="*/ 0 h 18288"/>
              <a:gd name="csX16" fmla="*/ 9765792 w 10972800"/>
              <a:gd name="csY16" fmla="*/ 0 h 18288"/>
              <a:gd name="csX17" fmla="*/ 10341864 w 10972800"/>
              <a:gd name="csY17" fmla="*/ 0 h 18288"/>
              <a:gd name="csX18" fmla="*/ 10972800 w 10972800"/>
              <a:gd name="csY18" fmla="*/ 0 h 18288"/>
              <a:gd name="csX19" fmla="*/ 10972800 w 10972800"/>
              <a:gd name="csY19" fmla="*/ 18288 h 18288"/>
              <a:gd name="csX20" fmla="*/ 10177272 w 10972800"/>
              <a:gd name="csY20" fmla="*/ 18288 h 18288"/>
              <a:gd name="csX21" fmla="*/ 9820656 w 10972800"/>
              <a:gd name="csY21" fmla="*/ 18288 h 18288"/>
              <a:gd name="csX22" fmla="*/ 9464040 w 10972800"/>
              <a:gd name="csY22" fmla="*/ 18288 h 18288"/>
              <a:gd name="csX23" fmla="*/ 8778240 w 10972800"/>
              <a:gd name="csY23" fmla="*/ 18288 h 18288"/>
              <a:gd name="csX24" fmla="*/ 8421624 w 10972800"/>
              <a:gd name="csY24" fmla="*/ 18288 h 18288"/>
              <a:gd name="csX25" fmla="*/ 7735824 w 10972800"/>
              <a:gd name="csY25" fmla="*/ 18288 h 18288"/>
              <a:gd name="csX26" fmla="*/ 6940296 w 10972800"/>
              <a:gd name="csY26" fmla="*/ 18288 h 18288"/>
              <a:gd name="csX27" fmla="*/ 6254496 w 10972800"/>
              <a:gd name="csY27" fmla="*/ 18288 h 18288"/>
              <a:gd name="csX28" fmla="*/ 5458968 w 10972800"/>
              <a:gd name="csY28" fmla="*/ 18288 h 18288"/>
              <a:gd name="csX29" fmla="*/ 4663440 w 10972800"/>
              <a:gd name="csY29" fmla="*/ 18288 h 18288"/>
              <a:gd name="csX30" fmla="*/ 4306824 w 10972800"/>
              <a:gd name="csY30" fmla="*/ 18288 h 18288"/>
              <a:gd name="csX31" fmla="*/ 3840480 w 10972800"/>
              <a:gd name="csY31" fmla="*/ 18288 h 18288"/>
              <a:gd name="csX32" fmla="*/ 3264408 w 10972800"/>
              <a:gd name="csY32" fmla="*/ 18288 h 18288"/>
              <a:gd name="csX33" fmla="*/ 2578608 w 10972800"/>
              <a:gd name="csY33" fmla="*/ 18288 h 18288"/>
              <a:gd name="csX34" fmla="*/ 1673352 w 10972800"/>
              <a:gd name="csY34" fmla="*/ 18288 h 18288"/>
              <a:gd name="csX35" fmla="*/ 877824 w 10972800"/>
              <a:gd name="csY35" fmla="*/ 18288 h 18288"/>
              <a:gd name="csX36" fmla="*/ 0 w 10972800"/>
              <a:gd name="csY36" fmla="*/ 18288 h 18288"/>
              <a:gd name="csX37" fmla="*/ 0 w 10972800"/>
              <a:gd name="csY37"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866711E6-EE94-96E5-DB23-EFA4EE5840F2}"/>
              </a:ext>
            </a:extLst>
          </p:cNvPr>
          <p:cNvSpPr>
            <a:spLocks noGrp="1"/>
          </p:cNvSpPr>
          <p:nvPr>
            <p:ph type="title"/>
          </p:nvPr>
        </p:nvSpPr>
        <p:spPr>
          <a:xfrm>
            <a:off x="572493" y="238539"/>
            <a:ext cx="11018520" cy="1434415"/>
          </a:xfrm>
        </p:spPr>
        <p:txBody>
          <a:bodyPr vert="horz" lIns="91440" tIns="45720" rIns="91440" bIns="45720" rtlCol="0" anchor="b">
            <a:normAutofit/>
          </a:bodyPr>
          <a:lstStyle/>
          <a:p>
            <a:r>
              <a:rPr lang="en-US" sz="5400" dirty="0"/>
              <a:t>The Normal-Form Representation</a:t>
            </a:r>
            <a:endParaRPr lang="en-US" sz="4900" dirty="0">
              <a:solidFill>
                <a:srgbClr val="7030A0"/>
              </a:solidFill>
            </a:endParaRPr>
          </a:p>
        </p:txBody>
      </p:sp>
      <p:sp>
        <p:nvSpPr>
          <p:cNvPr id="5" name="TextBox 4">
            <a:extLst>
              <a:ext uri="{FF2B5EF4-FFF2-40B4-BE49-F238E27FC236}">
                <a16:creationId xmlns:a16="http://schemas.microsoft.com/office/drawing/2014/main" id="{D9F166B2-93EB-B19C-02CF-FCDD0EE98952}"/>
              </a:ext>
            </a:extLst>
          </p:cNvPr>
          <p:cNvSpPr txBox="1"/>
          <p:nvPr/>
        </p:nvSpPr>
        <p:spPr>
          <a:xfrm>
            <a:off x="572493" y="2049780"/>
            <a:ext cx="10058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Players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9261E28-F3A5-639E-07C4-4BDDDA5E02FE}"/>
                  </a:ext>
                </a:extLst>
              </p:cNvPr>
              <p:cNvSpPr txBox="1"/>
              <p:nvPr/>
            </p:nvSpPr>
            <p:spPr>
              <a:xfrm>
                <a:off x="2887980" y="2095946"/>
                <a:ext cx="1043619"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begChr m:val="{"/>
                          <m:end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1, 2</m:t>
                          </m:r>
                        </m:e>
                      </m:d>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7" name="TextBox 6">
                <a:extLst>
                  <a:ext uri="{FF2B5EF4-FFF2-40B4-BE49-F238E27FC236}">
                    <a16:creationId xmlns:a16="http://schemas.microsoft.com/office/drawing/2014/main" id="{19261E28-F3A5-639E-07C4-4BDDDA5E02FE}"/>
                  </a:ext>
                </a:extLst>
              </p:cNvPr>
              <p:cNvSpPr txBox="1">
                <a:spLocks noRot="1" noChangeAspect="1" noMove="1" noResize="1" noEditPoints="1" noAdjustHandles="1" noChangeArrowheads="1" noChangeShapeType="1" noTextEdit="1"/>
              </p:cNvSpPr>
              <p:nvPr/>
            </p:nvSpPr>
            <p:spPr>
              <a:xfrm>
                <a:off x="2887980" y="2095946"/>
                <a:ext cx="1043619" cy="276999"/>
              </a:xfrm>
              <a:prstGeom prst="rect">
                <a:avLst/>
              </a:prstGeom>
              <a:blipFill>
                <a:blip r:embed="rId2"/>
                <a:stretch>
                  <a:fillRect l="-5263" b="-6667"/>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7F867D3-97B4-FD36-499C-C13F3E135BC5}"/>
              </a:ext>
            </a:extLst>
          </p:cNvPr>
          <p:cNvSpPr txBox="1"/>
          <p:nvPr/>
        </p:nvSpPr>
        <p:spPr>
          <a:xfrm>
            <a:off x="572492" y="2584394"/>
            <a:ext cx="16601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Strategy sets</a:t>
            </a:r>
          </a:p>
        </p:txBody>
      </p:sp>
      <p:grpSp>
        <p:nvGrpSpPr>
          <p:cNvPr id="55" name="Group 54">
            <a:extLst>
              <a:ext uri="{FF2B5EF4-FFF2-40B4-BE49-F238E27FC236}">
                <a16:creationId xmlns:a16="http://schemas.microsoft.com/office/drawing/2014/main" id="{55F51D9D-E371-A5FE-8F42-5DB7840FCC22}"/>
              </a:ext>
            </a:extLst>
          </p:cNvPr>
          <p:cNvGrpSpPr/>
          <p:nvPr/>
        </p:nvGrpSpPr>
        <p:grpSpPr>
          <a:xfrm>
            <a:off x="2887979" y="2584394"/>
            <a:ext cx="2780320" cy="369332"/>
            <a:chOff x="2887979" y="2584394"/>
            <a:chExt cx="2780320" cy="369332"/>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C94D66B-96E0-7CDA-6FCB-5C2D482AC7C2}"/>
                    </a:ext>
                  </a:extLst>
                </p:cNvPr>
                <p:cNvSpPr txBox="1"/>
                <p:nvPr/>
              </p:nvSpPr>
              <p:spPr>
                <a:xfrm>
                  <a:off x="2887979" y="2630559"/>
                  <a:ext cx="1152431"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begChr m:val="{"/>
                            <m:end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𝑂</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e>
                        </m:d>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9" name="TextBox 8">
                  <a:extLst>
                    <a:ext uri="{FF2B5EF4-FFF2-40B4-BE49-F238E27FC236}">
                      <a16:creationId xmlns:a16="http://schemas.microsoft.com/office/drawing/2014/main" id="{6C94D66B-96E0-7CDA-6FCB-5C2D482AC7C2}"/>
                    </a:ext>
                  </a:extLst>
                </p:cNvPr>
                <p:cNvSpPr txBox="1">
                  <a:spLocks noRot="1" noChangeAspect="1" noMove="1" noResize="1" noEditPoints="1" noAdjustHandles="1" noChangeArrowheads="1" noChangeShapeType="1" noTextEdit="1"/>
                </p:cNvSpPr>
                <p:nvPr/>
              </p:nvSpPr>
              <p:spPr>
                <a:xfrm>
                  <a:off x="2887979" y="2630559"/>
                  <a:ext cx="1152431" cy="276999"/>
                </a:xfrm>
                <a:prstGeom prst="rect">
                  <a:avLst/>
                </a:prstGeom>
                <a:blipFill>
                  <a:blip r:embed="rId3"/>
                  <a:stretch>
                    <a:fillRect l="-3175" b="-15556"/>
                  </a:stretch>
                </a:blipFill>
              </p:spPr>
              <p:txBody>
                <a:bodyPr/>
                <a:lstStyle/>
                <a:p>
                  <a:r>
                    <a:rPr lang="en-US">
                      <a:noFill/>
                    </a:rPr>
                    <a:t> </a:t>
                  </a:r>
                </a:p>
              </p:txBody>
            </p:sp>
          </mc:Fallback>
        </mc:AlternateContent>
        <p:grpSp>
          <p:nvGrpSpPr>
            <p:cNvPr id="35" name="Group 34">
              <a:extLst>
                <a:ext uri="{FF2B5EF4-FFF2-40B4-BE49-F238E27FC236}">
                  <a16:creationId xmlns:a16="http://schemas.microsoft.com/office/drawing/2014/main" id="{EFF81BC9-C3B7-5CE0-7786-84AE17B7B4FD}"/>
                </a:ext>
              </a:extLst>
            </p:cNvPr>
            <p:cNvGrpSpPr/>
            <p:nvPr/>
          </p:nvGrpSpPr>
          <p:grpSpPr>
            <a:xfrm>
              <a:off x="4153893" y="2584394"/>
              <a:ext cx="1514406" cy="369332"/>
              <a:chOff x="4153893" y="2584394"/>
              <a:chExt cx="1514406" cy="369332"/>
            </a:xfrm>
          </p:grpSpPr>
          <p:sp>
            <p:nvSpPr>
              <p:cNvPr id="10" name="TextBox 9">
                <a:extLst>
                  <a:ext uri="{FF2B5EF4-FFF2-40B4-BE49-F238E27FC236}">
                    <a16:creationId xmlns:a16="http://schemas.microsoft.com/office/drawing/2014/main" id="{9A22A51F-F92B-39C8-54B6-A36D311D89B8}"/>
                  </a:ext>
                </a:extLst>
              </p:cNvPr>
              <p:cNvSpPr txBox="1"/>
              <p:nvPr/>
            </p:nvSpPr>
            <p:spPr>
              <a:xfrm>
                <a:off x="4153893" y="2584394"/>
                <a:ext cx="47906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for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A52F5AD-E016-3E87-E873-D3334D6272B3}"/>
                      </a:ext>
                    </a:extLst>
                  </p:cNvPr>
                  <p:cNvSpPr txBox="1"/>
                  <p:nvPr/>
                </p:nvSpPr>
                <p:spPr>
                  <a:xfrm>
                    <a:off x="4746444" y="2635345"/>
                    <a:ext cx="921855"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begChr m:val="{"/>
                              <m:end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1, 2</m:t>
                              </m:r>
                            </m:e>
                          </m:d>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11" name="TextBox 10">
                    <a:extLst>
                      <a:ext uri="{FF2B5EF4-FFF2-40B4-BE49-F238E27FC236}">
                        <a16:creationId xmlns:a16="http://schemas.microsoft.com/office/drawing/2014/main" id="{3A52F5AD-E016-3E87-E873-D3334D6272B3}"/>
                      </a:ext>
                    </a:extLst>
                  </p:cNvPr>
                  <p:cNvSpPr txBox="1">
                    <a:spLocks noRot="1" noChangeAspect="1" noMove="1" noResize="1" noEditPoints="1" noAdjustHandles="1" noChangeArrowheads="1" noChangeShapeType="1" noTextEdit="1"/>
                  </p:cNvSpPr>
                  <p:nvPr/>
                </p:nvSpPr>
                <p:spPr>
                  <a:xfrm>
                    <a:off x="4746444" y="2635345"/>
                    <a:ext cx="921855" cy="276999"/>
                  </a:xfrm>
                  <a:prstGeom prst="rect">
                    <a:avLst/>
                  </a:prstGeom>
                  <a:blipFill>
                    <a:blip r:embed="rId4"/>
                    <a:stretch>
                      <a:fillRect l="-6623" b="-6522"/>
                    </a:stretch>
                  </a:blipFill>
                </p:spPr>
                <p:txBody>
                  <a:bodyPr/>
                  <a:lstStyle/>
                  <a:p>
                    <a:r>
                      <a:rPr lang="en-US">
                        <a:noFill/>
                      </a:rPr>
                      <a:t> </a:t>
                    </a:r>
                  </a:p>
                </p:txBody>
              </p:sp>
            </mc:Fallback>
          </mc:AlternateContent>
        </p:grpSp>
      </p:grpSp>
      <p:sp>
        <p:nvSpPr>
          <p:cNvPr id="12" name="TextBox 11">
            <a:extLst>
              <a:ext uri="{FF2B5EF4-FFF2-40B4-BE49-F238E27FC236}">
                <a16:creationId xmlns:a16="http://schemas.microsoft.com/office/drawing/2014/main" id="{930C9824-4B01-6C37-E384-829C1DF5ABC2}"/>
              </a:ext>
            </a:extLst>
          </p:cNvPr>
          <p:cNvSpPr txBox="1"/>
          <p:nvPr/>
        </p:nvSpPr>
        <p:spPr>
          <a:xfrm>
            <a:off x="572492" y="3119008"/>
            <a:ext cx="16601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Payoffs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5E05120-C14B-EC05-5A9E-9419FBD0F393}"/>
                  </a:ext>
                </a:extLst>
              </p:cNvPr>
              <p:cNvSpPr txBox="1"/>
              <p:nvPr/>
            </p:nvSpPr>
            <p:spPr>
              <a:xfrm>
                <a:off x="2887978" y="3165172"/>
                <a:ext cx="1301318"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𝑂</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𝑂</m:t>
                          </m:r>
                        </m:e>
                      </m:d>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13" name="TextBox 12">
                <a:extLst>
                  <a:ext uri="{FF2B5EF4-FFF2-40B4-BE49-F238E27FC236}">
                    <a16:creationId xmlns:a16="http://schemas.microsoft.com/office/drawing/2014/main" id="{55E05120-C14B-EC05-5A9E-9419FBD0F393}"/>
                  </a:ext>
                </a:extLst>
              </p:cNvPr>
              <p:cNvSpPr txBox="1">
                <a:spLocks noRot="1" noChangeAspect="1" noMove="1" noResize="1" noEditPoints="1" noAdjustHandles="1" noChangeArrowheads="1" noChangeShapeType="1" noTextEdit="1"/>
              </p:cNvSpPr>
              <p:nvPr/>
            </p:nvSpPr>
            <p:spPr>
              <a:xfrm>
                <a:off x="2887978" y="3165172"/>
                <a:ext cx="1301318" cy="276999"/>
              </a:xfrm>
              <a:prstGeom prst="rect">
                <a:avLst/>
              </a:prstGeom>
              <a:blipFill>
                <a:blip r:embed="rId5"/>
                <a:stretch>
                  <a:fillRect l="-2347" r="-4225"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76664EF-AE73-798A-B1FD-D56731D1629A}"/>
                  </a:ext>
                </a:extLst>
              </p:cNvPr>
              <p:cNvSpPr txBox="1"/>
              <p:nvPr/>
            </p:nvSpPr>
            <p:spPr>
              <a:xfrm>
                <a:off x="5195734" y="3165172"/>
                <a:ext cx="1306640"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𝑂</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𝑂</m:t>
                          </m:r>
                        </m:e>
                      </m:d>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3" name="TextBox 2">
                <a:extLst>
                  <a:ext uri="{FF2B5EF4-FFF2-40B4-BE49-F238E27FC236}">
                    <a16:creationId xmlns:a16="http://schemas.microsoft.com/office/drawing/2014/main" id="{276664EF-AE73-798A-B1FD-D56731D1629A}"/>
                  </a:ext>
                </a:extLst>
              </p:cNvPr>
              <p:cNvSpPr txBox="1">
                <a:spLocks noRot="1" noChangeAspect="1" noMove="1" noResize="1" noEditPoints="1" noAdjustHandles="1" noChangeArrowheads="1" noChangeShapeType="1" noTextEdit="1"/>
              </p:cNvSpPr>
              <p:nvPr/>
            </p:nvSpPr>
            <p:spPr>
              <a:xfrm>
                <a:off x="5195734" y="3165172"/>
                <a:ext cx="1306640" cy="276999"/>
              </a:xfrm>
              <a:prstGeom prst="rect">
                <a:avLst/>
              </a:prstGeom>
              <a:blipFill>
                <a:blip r:embed="rId6"/>
                <a:stretch>
                  <a:fillRect l="-2326" r="-4186" b="-13043"/>
                </a:stretch>
              </a:blipFill>
            </p:spPr>
            <p:txBody>
              <a:bodyPr/>
              <a:lstStyle/>
              <a:p>
                <a:r>
                  <a:rPr lang="en-US">
                    <a:noFill/>
                  </a:rPr>
                  <a:t> </a:t>
                </a:r>
              </a:p>
            </p:txBody>
          </p:sp>
        </mc:Fallback>
      </mc:AlternateContent>
      <p:grpSp>
        <p:nvGrpSpPr>
          <p:cNvPr id="54" name="Group 53">
            <a:extLst>
              <a:ext uri="{FF2B5EF4-FFF2-40B4-BE49-F238E27FC236}">
                <a16:creationId xmlns:a16="http://schemas.microsoft.com/office/drawing/2014/main" id="{D854F849-1A09-2E14-8F99-56EDE4764AE8}"/>
              </a:ext>
            </a:extLst>
          </p:cNvPr>
          <p:cNvGrpSpPr/>
          <p:nvPr/>
        </p:nvGrpSpPr>
        <p:grpSpPr>
          <a:xfrm>
            <a:off x="4746444" y="2049780"/>
            <a:ext cx="3519350" cy="369332"/>
            <a:chOff x="4746444" y="2049780"/>
            <a:chExt cx="3519350" cy="369332"/>
          </a:xfrm>
        </p:grpSpPr>
        <p:sp>
          <p:nvSpPr>
            <p:cNvPr id="4" name="TextBox 3">
              <a:extLst>
                <a:ext uri="{FF2B5EF4-FFF2-40B4-BE49-F238E27FC236}">
                  <a16:creationId xmlns:a16="http://schemas.microsoft.com/office/drawing/2014/main" id="{80CF918C-97D7-8264-AD1C-4C03AC740AF7}"/>
                </a:ext>
              </a:extLst>
            </p:cNvPr>
            <p:cNvSpPr txBox="1"/>
            <p:nvPr/>
          </p:nvSpPr>
          <p:spPr>
            <a:xfrm>
              <a:off x="4746444" y="2049780"/>
              <a:ext cx="166016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Player 1: </a:t>
              </a:r>
              <a:r>
                <a:rPr kumimoji="0" lang="en-US" sz="1800" b="0" i="1" u="none" strike="noStrike" kern="1200" cap="none" spc="0" normalizeH="0" baseline="0" noProof="0" dirty="0">
                  <a:ln>
                    <a:noFill/>
                  </a:ln>
                  <a:solidFill>
                    <a:prstClr val="black"/>
                  </a:solidFill>
                  <a:effectLst/>
                  <a:uLnTx/>
                  <a:uFillTx/>
                  <a:latin typeface="Aptos" panose="02110004020202020204"/>
                  <a:ea typeface="+mn-ea"/>
                  <a:cs typeface="+mn-cs"/>
                </a:rPr>
                <a:t>Alex</a:t>
              </a:r>
            </a:p>
          </p:txBody>
        </p:sp>
        <p:sp>
          <p:nvSpPr>
            <p:cNvPr id="6" name="TextBox 5">
              <a:extLst>
                <a:ext uri="{FF2B5EF4-FFF2-40B4-BE49-F238E27FC236}">
                  <a16:creationId xmlns:a16="http://schemas.microsoft.com/office/drawing/2014/main" id="{961FA231-A0CE-8727-A0DE-20BDFF18C95C}"/>
                </a:ext>
              </a:extLst>
            </p:cNvPr>
            <p:cNvSpPr txBox="1"/>
            <p:nvPr/>
          </p:nvSpPr>
          <p:spPr>
            <a:xfrm>
              <a:off x="6605626" y="2049780"/>
              <a:ext cx="166016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Player 2: </a:t>
              </a:r>
              <a:r>
                <a:rPr kumimoji="0" lang="en-US" sz="1800" b="0" i="1" u="none" strike="noStrike" kern="1200" cap="none" spc="0" normalizeH="0" baseline="0" noProof="0" dirty="0">
                  <a:ln>
                    <a:noFill/>
                  </a:ln>
                  <a:solidFill>
                    <a:prstClr val="black"/>
                  </a:solidFill>
                  <a:effectLst/>
                  <a:uLnTx/>
                  <a:uFillTx/>
                  <a:latin typeface="Aptos" panose="02110004020202020204"/>
                  <a:ea typeface="+mn-ea"/>
                  <a:cs typeface="+mn-cs"/>
                </a:rPr>
                <a:t>Chris</a:t>
              </a:r>
            </a:p>
          </p:txBody>
        </p:sp>
      </p:grpSp>
      <p:grpSp>
        <p:nvGrpSpPr>
          <p:cNvPr id="42" name="Group 41">
            <a:extLst>
              <a:ext uri="{FF2B5EF4-FFF2-40B4-BE49-F238E27FC236}">
                <a16:creationId xmlns:a16="http://schemas.microsoft.com/office/drawing/2014/main" id="{040C9FFC-EF98-6E39-2214-28D41FD66C77}"/>
              </a:ext>
            </a:extLst>
          </p:cNvPr>
          <p:cNvGrpSpPr/>
          <p:nvPr/>
        </p:nvGrpSpPr>
        <p:grpSpPr>
          <a:xfrm>
            <a:off x="1318357" y="3433482"/>
            <a:ext cx="4913461" cy="962847"/>
            <a:chOff x="1318357" y="3433482"/>
            <a:chExt cx="4913461" cy="962847"/>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B1B0F2C-319E-7C7B-D190-DB60DBE53942}"/>
                    </a:ext>
                  </a:extLst>
                </p:cNvPr>
                <p:cNvSpPr txBox="1"/>
                <p:nvPr/>
              </p:nvSpPr>
              <p:spPr>
                <a:xfrm>
                  <a:off x="1318357" y="3811554"/>
                  <a:ext cx="491346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0C0"/>
                      </a:solidFill>
                      <a:effectLst/>
                      <a:uLnTx/>
                      <a:uFillTx/>
                      <a:latin typeface="Segoe Script" panose="030B0504020000000003" pitchFamily="66" charset="0"/>
                      <a:ea typeface="+mn-ea"/>
                      <a:cs typeface="+mn-cs"/>
                    </a:rPr>
                    <a:t>Payoff of </a:t>
                  </a:r>
                  <a14:m>
                    <m:oMath xmlns:m="http://schemas.openxmlformats.org/officeDocument/2006/math">
                      <m:r>
                        <a:rPr kumimoji="0" lang="en-US" sz="1600" b="0"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t>+</m:t>
                      </m:r>
                      <m:r>
                        <a:rPr kumimoji="0" lang="en-IN" sz="1600" b="0"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t>2</m:t>
                      </m:r>
                    </m:oMath>
                  </a14:m>
                  <a:r>
                    <a:rPr kumimoji="0" lang="en-US" sz="1600" b="0" i="0" u="none" strike="noStrike" kern="1200" cap="none" spc="0" normalizeH="0" baseline="0" noProof="0" dirty="0">
                      <a:ln>
                        <a:noFill/>
                      </a:ln>
                      <a:solidFill>
                        <a:srgbClr val="0070C0"/>
                      </a:solidFill>
                      <a:effectLst/>
                      <a:uLnTx/>
                      <a:uFillTx/>
                      <a:latin typeface="Segoe Script" panose="030B0504020000000003" pitchFamily="66" charset="0"/>
                      <a:ea typeface="+mn-ea"/>
                      <a:cs typeface="+mn-cs"/>
                    </a:rPr>
                    <a:t> for being together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0C0"/>
                      </a:solidFill>
                      <a:effectLst/>
                      <a:uLnTx/>
                      <a:uFillTx/>
                      <a:latin typeface="Segoe Script" panose="030B0504020000000003" pitchFamily="66" charset="0"/>
                      <a:ea typeface="+mn-ea"/>
                      <a:cs typeface="+mn-cs"/>
                    </a:rPr>
                    <a:t>Payoff of </a:t>
                  </a:r>
                  <a14:m>
                    <m:oMath xmlns:m="http://schemas.openxmlformats.org/officeDocument/2006/math">
                      <m:r>
                        <a:rPr kumimoji="0" lang="en-US" sz="1600" b="0"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t>+</m:t>
                      </m:r>
                      <m:r>
                        <a:rPr kumimoji="0" lang="en-US" sz="1600" b="0" i="1" u="none" strike="noStrike" kern="1200" cap="none" spc="0" normalizeH="0" baseline="0" noProof="0" dirty="0">
                          <a:ln>
                            <a:noFill/>
                          </a:ln>
                          <a:solidFill>
                            <a:srgbClr val="0070C0"/>
                          </a:solidFill>
                          <a:effectLst/>
                          <a:uLnTx/>
                          <a:uFillTx/>
                          <a:latin typeface="Cambria Math" panose="02040503050406030204" pitchFamily="18" charset="0"/>
                          <a:ea typeface="+mn-ea"/>
                          <a:cs typeface="+mn-cs"/>
                        </a:rPr>
                        <m:t>1</m:t>
                      </m:r>
                    </m:oMath>
                  </a14:m>
                  <a:r>
                    <a:rPr kumimoji="0" lang="en-US" sz="1600" b="0" i="0" u="none" strike="noStrike" kern="1200" cap="none" spc="0" normalizeH="0" baseline="0" noProof="0" dirty="0">
                      <a:ln>
                        <a:noFill/>
                      </a:ln>
                      <a:solidFill>
                        <a:srgbClr val="0070C0"/>
                      </a:solidFill>
                      <a:effectLst/>
                      <a:uLnTx/>
                      <a:uFillTx/>
                      <a:latin typeface="Segoe Script" panose="030B0504020000000003" pitchFamily="66" charset="0"/>
                      <a:ea typeface="+mn-ea"/>
                      <a:cs typeface="+mn-cs"/>
                    </a:rPr>
                    <a:t> for being at preferred venue</a:t>
                  </a:r>
                </a:p>
              </p:txBody>
            </p:sp>
          </mc:Choice>
          <mc:Fallback xmlns="">
            <p:sp>
              <p:nvSpPr>
                <p:cNvPr id="37" name="TextBox 36">
                  <a:extLst>
                    <a:ext uri="{FF2B5EF4-FFF2-40B4-BE49-F238E27FC236}">
                      <a16:creationId xmlns:a16="http://schemas.microsoft.com/office/drawing/2014/main" id="{7B1B0F2C-319E-7C7B-D190-DB60DBE53942}"/>
                    </a:ext>
                  </a:extLst>
                </p:cNvPr>
                <p:cNvSpPr txBox="1">
                  <a:spLocks noRot="1" noChangeAspect="1" noMove="1" noResize="1" noEditPoints="1" noAdjustHandles="1" noChangeArrowheads="1" noChangeShapeType="1" noTextEdit="1"/>
                </p:cNvSpPr>
                <p:nvPr/>
              </p:nvSpPr>
              <p:spPr>
                <a:xfrm>
                  <a:off x="1318357" y="3811554"/>
                  <a:ext cx="4913461" cy="584775"/>
                </a:xfrm>
                <a:prstGeom prst="rect">
                  <a:avLst/>
                </a:prstGeom>
                <a:blipFill>
                  <a:blip r:embed="rId7"/>
                  <a:stretch>
                    <a:fillRect l="-620" t="-2083" b="-13542"/>
                  </a:stretch>
                </a:blipFill>
              </p:spPr>
              <p:txBody>
                <a:bodyPr/>
                <a:lstStyle/>
                <a:p>
                  <a:r>
                    <a:rPr lang="en-US">
                      <a:noFill/>
                    </a:rPr>
                    <a:t> </a:t>
                  </a:r>
                </a:p>
              </p:txBody>
            </p:sp>
          </mc:Fallback>
        </mc:AlternateContent>
        <p:sp>
          <p:nvSpPr>
            <p:cNvPr id="39" name="Freeform: Shape 38">
              <a:extLst>
                <a:ext uri="{FF2B5EF4-FFF2-40B4-BE49-F238E27FC236}">
                  <a16:creationId xmlns:a16="http://schemas.microsoft.com/office/drawing/2014/main" id="{D76AF345-358D-DF30-632A-9C7131485501}"/>
                </a:ext>
              </a:extLst>
            </p:cNvPr>
            <p:cNvSpPr/>
            <p:nvPr/>
          </p:nvSpPr>
          <p:spPr>
            <a:xfrm>
              <a:off x="3424518" y="3433482"/>
              <a:ext cx="269504" cy="403412"/>
            </a:xfrm>
            <a:custGeom>
              <a:avLst/>
              <a:gdLst>
                <a:gd name="connsiteX0" fmla="*/ 0 w 269504"/>
                <a:gd name="connsiteY0" fmla="*/ 403412 h 403412"/>
                <a:gd name="connsiteX1" fmla="*/ 125506 w 269504"/>
                <a:gd name="connsiteY1" fmla="*/ 286871 h 403412"/>
                <a:gd name="connsiteX2" fmla="*/ 161364 w 269504"/>
                <a:gd name="connsiteY2" fmla="*/ 268942 h 403412"/>
                <a:gd name="connsiteX3" fmla="*/ 215153 w 269504"/>
                <a:gd name="connsiteY3" fmla="*/ 179294 h 403412"/>
                <a:gd name="connsiteX4" fmla="*/ 251011 w 269504"/>
                <a:gd name="connsiteY4" fmla="*/ 107577 h 403412"/>
                <a:gd name="connsiteX5" fmla="*/ 259976 w 269504"/>
                <a:gd name="connsiteY5" fmla="*/ 62753 h 403412"/>
                <a:gd name="connsiteX6" fmla="*/ 268941 w 269504"/>
                <a:gd name="connsiteY6" fmla="*/ 26894 h 403412"/>
                <a:gd name="connsiteX7" fmla="*/ 268941 w 269504"/>
                <a:gd name="connsiteY7" fmla="*/ 0 h 403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504" h="403412">
                  <a:moveTo>
                    <a:pt x="0" y="403412"/>
                  </a:moveTo>
                  <a:cubicBezTo>
                    <a:pt x="40893" y="362519"/>
                    <a:pt x="79053" y="322604"/>
                    <a:pt x="125506" y="286871"/>
                  </a:cubicBezTo>
                  <a:cubicBezTo>
                    <a:pt x="136098" y="278723"/>
                    <a:pt x="149411" y="274918"/>
                    <a:pt x="161364" y="268942"/>
                  </a:cubicBezTo>
                  <a:cubicBezTo>
                    <a:pt x="216743" y="130499"/>
                    <a:pt x="133164" y="326876"/>
                    <a:pt x="215153" y="179294"/>
                  </a:cubicBezTo>
                  <a:cubicBezTo>
                    <a:pt x="287088" y="49811"/>
                    <a:pt x="144754" y="249254"/>
                    <a:pt x="251011" y="107577"/>
                  </a:cubicBezTo>
                  <a:cubicBezTo>
                    <a:pt x="253999" y="92636"/>
                    <a:pt x="256670" y="77627"/>
                    <a:pt x="259976" y="62753"/>
                  </a:cubicBezTo>
                  <a:cubicBezTo>
                    <a:pt x="262649" y="50726"/>
                    <a:pt x="267199" y="39091"/>
                    <a:pt x="268941" y="26894"/>
                  </a:cubicBezTo>
                  <a:cubicBezTo>
                    <a:pt x="270209" y="18019"/>
                    <a:pt x="268941" y="8965"/>
                    <a:pt x="268941"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grpSp>
        <p:nvGrpSpPr>
          <p:cNvPr id="41" name="Group 40">
            <a:extLst>
              <a:ext uri="{FF2B5EF4-FFF2-40B4-BE49-F238E27FC236}">
                <a16:creationId xmlns:a16="http://schemas.microsoft.com/office/drawing/2014/main" id="{556B0C90-AD62-DC76-80AB-89FA9A8CCBBA}"/>
              </a:ext>
            </a:extLst>
          </p:cNvPr>
          <p:cNvGrpSpPr/>
          <p:nvPr/>
        </p:nvGrpSpPr>
        <p:grpSpPr>
          <a:xfrm>
            <a:off x="6113929" y="3478306"/>
            <a:ext cx="4121858" cy="580932"/>
            <a:chOff x="6113929" y="3478306"/>
            <a:chExt cx="4121858" cy="580932"/>
          </a:xfrm>
        </p:grpSpPr>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411213C-4C03-99CC-AD8C-9ED979EC77B4}"/>
                    </a:ext>
                  </a:extLst>
                </p:cNvPr>
                <p:cNvSpPr txBox="1"/>
                <p:nvPr/>
              </p:nvSpPr>
              <p:spPr>
                <a:xfrm>
                  <a:off x="6605626" y="3720684"/>
                  <a:ext cx="363016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0C0"/>
                      </a:solidFill>
                      <a:effectLst/>
                      <a:uLnTx/>
                      <a:uFillTx/>
                      <a:latin typeface="Segoe Script" panose="030B0504020000000003" pitchFamily="66" charset="0"/>
                      <a:ea typeface="+mn-ea"/>
                      <a:cs typeface="+mn-cs"/>
                    </a:rPr>
                    <a:t>Payoff of </a:t>
                  </a:r>
                  <a14:m>
                    <m:oMath xmlns:m="http://schemas.openxmlformats.org/officeDocument/2006/math">
                      <m:r>
                        <a:rPr kumimoji="0" lang="en-US" sz="1600" b="0"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t>+</m:t>
                      </m:r>
                      <m:r>
                        <a:rPr kumimoji="0" lang="en-IN" sz="1600" b="0"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t>2</m:t>
                      </m:r>
                    </m:oMath>
                  </a14:m>
                  <a:r>
                    <a:rPr kumimoji="0" lang="en-US" sz="1600" b="0" i="0" u="none" strike="noStrike" kern="1200" cap="none" spc="0" normalizeH="0" baseline="0" noProof="0" dirty="0">
                      <a:ln>
                        <a:noFill/>
                      </a:ln>
                      <a:solidFill>
                        <a:srgbClr val="0070C0"/>
                      </a:solidFill>
                      <a:effectLst/>
                      <a:uLnTx/>
                      <a:uFillTx/>
                      <a:latin typeface="Segoe Script" panose="030B0504020000000003" pitchFamily="66" charset="0"/>
                      <a:ea typeface="+mn-ea"/>
                      <a:cs typeface="+mn-cs"/>
                    </a:rPr>
                    <a:t> for being together</a:t>
                  </a:r>
                </a:p>
              </p:txBody>
            </p:sp>
          </mc:Choice>
          <mc:Fallback xmlns="">
            <p:sp>
              <p:nvSpPr>
                <p:cNvPr id="38" name="TextBox 37">
                  <a:extLst>
                    <a:ext uri="{FF2B5EF4-FFF2-40B4-BE49-F238E27FC236}">
                      <a16:creationId xmlns:a16="http://schemas.microsoft.com/office/drawing/2014/main" id="{0411213C-4C03-99CC-AD8C-9ED979EC77B4}"/>
                    </a:ext>
                  </a:extLst>
                </p:cNvPr>
                <p:cNvSpPr txBox="1">
                  <a:spLocks noRot="1" noChangeAspect="1" noMove="1" noResize="1" noEditPoints="1" noAdjustHandles="1" noChangeArrowheads="1" noChangeShapeType="1" noTextEdit="1"/>
                </p:cNvSpPr>
                <p:nvPr/>
              </p:nvSpPr>
              <p:spPr>
                <a:xfrm>
                  <a:off x="6605626" y="3720684"/>
                  <a:ext cx="3630161" cy="338554"/>
                </a:xfrm>
                <a:prstGeom prst="rect">
                  <a:avLst/>
                </a:prstGeom>
                <a:blipFill>
                  <a:blip r:embed="rId8"/>
                  <a:stretch>
                    <a:fillRect l="-1008" t="-3571" b="-23214"/>
                  </a:stretch>
                </a:blipFill>
              </p:spPr>
              <p:txBody>
                <a:bodyPr/>
                <a:lstStyle/>
                <a:p>
                  <a:r>
                    <a:rPr lang="en-US">
                      <a:noFill/>
                    </a:rPr>
                    <a:t> </a:t>
                  </a:r>
                </a:p>
              </p:txBody>
            </p:sp>
          </mc:Fallback>
        </mc:AlternateContent>
        <p:sp>
          <p:nvSpPr>
            <p:cNvPr id="40" name="Freeform: Shape 39">
              <a:extLst>
                <a:ext uri="{FF2B5EF4-FFF2-40B4-BE49-F238E27FC236}">
                  <a16:creationId xmlns:a16="http://schemas.microsoft.com/office/drawing/2014/main" id="{72F81BDE-6819-C9A6-DEAA-1720C35C0193}"/>
                </a:ext>
              </a:extLst>
            </p:cNvPr>
            <p:cNvSpPr/>
            <p:nvPr/>
          </p:nvSpPr>
          <p:spPr>
            <a:xfrm>
              <a:off x="6113929" y="3478306"/>
              <a:ext cx="555812" cy="484186"/>
            </a:xfrm>
            <a:custGeom>
              <a:avLst/>
              <a:gdLst>
                <a:gd name="connsiteX0" fmla="*/ 0 w 555812"/>
                <a:gd name="connsiteY0" fmla="*/ 0 h 484186"/>
                <a:gd name="connsiteX1" fmla="*/ 44824 w 555812"/>
                <a:gd name="connsiteY1" fmla="*/ 98612 h 484186"/>
                <a:gd name="connsiteX2" fmla="*/ 170330 w 555812"/>
                <a:gd name="connsiteY2" fmla="*/ 259976 h 484186"/>
                <a:gd name="connsiteX3" fmla="*/ 268942 w 555812"/>
                <a:gd name="connsiteY3" fmla="*/ 367553 h 484186"/>
                <a:gd name="connsiteX4" fmla="*/ 304800 w 555812"/>
                <a:gd name="connsiteY4" fmla="*/ 403412 h 484186"/>
                <a:gd name="connsiteX5" fmla="*/ 349624 w 555812"/>
                <a:gd name="connsiteY5" fmla="*/ 430306 h 484186"/>
                <a:gd name="connsiteX6" fmla="*/ 376518 w 555812"/>
                <a:gd name="connsiteY6" fmla="*/ 448235 h 484186"/>
                <a:gd name="connsiteX7" fmla="*/ 403412 w 555812"/>
                <a:gd name="connsiteY7" fmla="*/ 457200 h 484186"/>
                <a:gd name="connsiteX8" fmla="*/ 430306 w 555812"/>
                <a:gd name="connsiteY8" fmla="*/ 475129 h 484186"/>
                <a:gd name="connsiteX9" fmla="*/ 555812 w 555812"/>
                <a:gd name="connsiteY9" fmla="*/ 484094 h 484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5812" h="484186">
                  <a:moveTo>
                    <a:pt x="0" y="0"/>
                  </a:moveTo>
                  <a:cubicBezTo>
                    <a:pt x="13644" y="34110"/>
                    <a:pt x="25346" y="66960"/>
                    <a:pt x="44824" y="98612"/>
                  </a:cubicBezTo>
                  <a:cubicBezTo>
                    <a:pt x="119642" y="220193"/>
                    <a:pt x="64597" y="101375"/>
                    <a:pt x="170330" y="259976"/>
                  </a:cubicBezTo>
                  <a:cubicBezTo>
                    <a:pt x="226912" y="344850"/>
                    <a:pt x="182871" y="289307"/>
                    <a:pt x="268942" y="367553"/>
                  </a:cubicBezTo>
                  <a:cubicBezTo>
                    <a:pt x="281450" y="378924"/>
                    <a:pt x="291457" y="393034"/>
                    <a:pt x="304800" y="403412"/>
                  </a:cubicBezTo>
                  <a:cubicBezTo>
                    <a:pt x="318554" y="414110"/>
                    <a:pt x="334848" y="421071"/>
                    <a:pt x="349624" y="430306"/>
                  </a:cubicBezTo>
                  <a:cubicBezTo>
                    <a:pt x="358760" y="436016"/>
                    <a:pt x="366881" y="443417"/>
                    <a:pt x="376518" y="448235"/>
                  </a:cubicBezTo>
                  <a:cubicBezTo>
                    <a:pt x="384970" y="452461"/>
                    <a:pt x="394960" y="452974"/>
                    <a:pt x="403412" y="457200"/>
                  </a:cubicBezTo>
                  <a:cubicBezTo>
                    <a:pt x="413049" y="462018"/>
                    <a:pt x="419854" y="472516"/>
                    <a:pt x="430306" y="475129"/>
                  </a:cubicBezTo>
                  <a:cubicBezTo>
                    <a:pt x="472766" y="485744"/>
                    <a:pt x="513233" y="484094"/>
                    <a:pt x="555812" y="484094"/>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A87BC45-78DB-AF73-4181-DD5311D0A843}"/>
                  </a:ext>
                </a:extLst>
              </p:cNvPr>
              <p:cNvSpPr txBox="1"/>
              <p:nvPr/>
            </p:nvSpPr>
            <p:spPr>
              <a:xfrm>
                <a:off x="2887978" y="4723202"/>
                <a:ext cx="1301318"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e>
                      </m:d>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43" name="TextBox 42">
                <a:extLst>
                  <a:ext uri="{FF2B5EF4-FFF2-40B4-BE49-F238E27FC236}">
                    <a16:creationId xmlns:a16="http://schemas.microsoft.com/office/drawing/2014/main" id="{DA87BC45-78DB-AF73-4181-DD5311D0A843}"/>
                  </a:ext>
                </a:extLst>
              </p:cNvPr>
              <p:cNvSpPr txBox="1">
                <a:spLocks noRot="1" noChangeAspect="1" noMove="1" noResize="1" noEditPoints="1" noAdjustHandles="1" noChangeArrowheads="1" noChangeShapeType="1" noTextEdit="1"/>
              </p:cNvSpPr>
              <p:nvPr/>
            </p:nvSpPr>
            <p:spPr>
              <a:xfrm>
                <a:off x="2887978" y="4723202"/>
                <a:ext cx="1301318" cy="276999"/>
              </a:xfrm>
              <a:prstGeom prst="rect">
                <a:avLst/>
              </a:prstGeom>
              <a:blipFill>
                <a:blip r:embed="rId9"/>
                <a:stretch>
                  <a:fillRect l="-1408" r="-3286"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2D58AAF-B979-AC3B-E373-44D8141E6F5E}"/>
                  </a:ext>
                </a:extLst>
              </p:cNvPr>
              <p:cNvSpPr txBox="1"/>
              <p:nvPr/>
            </p:nvSpPr>
            <p:spPr>
              <a:xfrm>
                <a:off x="5195734" y="4723202"/>
                <a:ext cx="1301318"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e>
                      </m:d>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44" name="TextBox 43">
                <a:extLst>
                  <a:ext uri="{FF2B5EF4-FFF2-40B4-BE49-F238E27FC236}">
                    <a16:creationId xmlns:a16="http://schemas.microsoft.com/office/drawing/2014/main" id="{32D58AAF-B979-AC3B-E373-44D8141E6F5E}"/>
                  </a:ext>
                </a:extLst>
              </p:cNvPr>
              <p:cNvSpPr txBox="1">
                <a:spLocks noRot="1" noChangeAspect="1" noMove="1" noResize="1" noEditPoints="1" noAdjustHandles="1" noChangeArrowheads="1" noChangeShapeType="1" noTextEdit="1"/>
              </p:cNvSpPr>
              <p:nvPr/>
            </p:nvSpPr>
            <p:spPr>
              <a:xfrm>
                <a:off x="5195734" y="4723202"/>
                <a:ext cx="1301318" cy="276999"/>
              </a:xfrm>
              <a:prstGeom prst="rect">
                <a:avLst/>
              </a:prstGeom>
              <a:blipFill>
                <a:blip r:embed="rId10"/>
                <a:stretch>
                  <a:fillRect l="-1869" r="-3271" b="-15556"/>
                </a:stretch>
              </a:blipFill>
            </p:spPr>
            <p:txBody>
              <a:bodyPr/>
              <a:lstStyle/>
              <a:p>
                <a:r>
                  <a:rPr lang="en-US">
                    <a:noFill/>
                  </a:rPr>
                  <a:t> </a:t>
                </a:r>
              </a:p>
            </p:txBody>
          </p:sp>
        </mc:Fallback>
      </mc:AlternateContent>
      <p:sp>
        <p:nvSpPr>
          <p:cNvPr id="45" name="Freeform: Shape 44">
            <a:extLst>
              <a:ext uri="{FF2B5EF4-FFF2-40B4-BE49-F238E27FC236}">
                <a16:creationId xmlns:a16="http://schemas.microsoft.com/office/drawing/2014/main" id="{6FFF0A37-47CA-6996-D2B4-2CA27575A3BB}"/>
              </a:ext>
            </a:extLst>
          </p:cNvPr>
          <p:cNvSpPr/>
          <p:nvPr/>
        </p:nvSpPr>
        <p:spPr>
          <a:xfrm>
            <a:off x="4312024" y="4294094"/>
            <a:ext cx="932329" cy="511118"/>
          </a:xfrm>
          <a:custGeom>
            <a:avLst/>
            <a:gdLst>
              <a:gd name="connsiteX0" fmla="*/ 0 w 932329"/>
              <a:gd name="connsiteY0" fmla="*/ 0 h 511118"/>
              <a:gd name="connsiteX1" fmla="*/ 35858 w 932329"/>
              <a:gd name="connsiteY1" fmla="*/ 44824 h 511118"/>
              <a:gd name="connsiteX2" fmla="*/ 125505 w 932329"/>
              <a:gd name="connsiteY2" fmla="*/ 152400 h 511118"/>
              <a:gd name="connsiteX3" fmla="*/ 215152 w 932329"/>
              <a:gd name="connsiteY3" fmla="*/ 206188 h 511118"/>
              <a:gd name="connsiteX4" fmla="*/ 251011 w 932329"/>
              <a:gd name="connsiteY4" fmla="*/ 224118 h 511118"/>
              <a:gd name="connsiteX5" fmla="*/ 277905 w 932329"/>
              <a:gd name="connsiteY5" fmla="*/ 251012 h 511118"/>
              <a:gd name="connsiteX6" fmla="*/ 322729 w 932329"/>
              <a:gd name="connsiteY6" fmla="*/ 268941 h 511118"/>
              <a:gd name="connsiteX7" fmla="*/ 403411 w 932329"/>
              <a:gd name="connsiteY7" fmla="*/ 304800 h 511118"/>
              <a:gd name="connsiteX8" fmla="*/ 457200 w 932329"/>
              <a:gd name="connsiteY8" fmla="*/ 331694 h 511118"/>
              <a:gd name="connsiteX9" fmla="*/ 502023 w 932329"/>
              <a:gd name="connsiteY9" fmla="*/ 349624 h 511118"/>
              <a:gd name="connsiteX10" fmla="*/ 537882 w 932329"/>
              <a:gd name="connsiteY10" fmla="*/ 376518 h 511118"/>
              <a:gd name="connsiteX11" fmla="*/ 618564 w 932329"/>
              <a:gd name="connsiteY11" fmla="*/ 403412 h 511118"/>
              <a:gd name="connsiteX12" fmla="*/ 681317 w 932329"/>
              <a:gd name="connsiteY12" fmla="*/ 439271 h 511118"/>
              <a:gd name="connsiteX13" fmla="*/ 726141 w 932329"/>
              <a:gd name="connsiteY13" fmla="*/ 466165 h 511118"/>
              <a:gd name="connsiteX14" fmla="*/ 851647 w 932329"/>
              <a:gd name="connsiteY14" fmla="*/ 493059 h 511118"/>
              <a:gd name="connsiteX15" fmla="*/ 932329 w 932329"/>
              <a:gd name="connsiteY15" fmla="*/ 510988 h 51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2329" h="511118">
                <a:moveTo>
                  <a:pt x="0" y="0"/>
                </a:moveTo>
                <a:cubicBezTo>
                  <a:pt x="11953" y="14941"/>
                  <a:pt x="25244" y="28904"/>
                  <a:pt x="35858" y="44824"/>
                </a:cubicBezTo>
                <a:cubicBezTo>
                  <a:pt x="66427" y="90678"/>
                  <a:pt x="50615" y="122443"/>
                  <a:pt x="125505" y="152400"/>
                </a:cubicBezTo>
                <a:cubicBezTo>
                  <a:pt x="212227" y="187089"/>
                  <a:pt x="129069" y="148800"/>
                  <a:pt x="215152" y="206188"/>
                </a:cubicBezTo>
                <a:cubicBezTo>
                  <a:pt x="226271" y="213601"/>
                  <a:pt x="240136" y="216350"/>
                  <a:pt x="251011" y="224118"/>
                </a:cubicBezTo>
                <a:cubicBezTo>
                  <a:pt x="261327" y="231487"/>
                  <a:pt x="267154" y="244293"/>
                  <a:pt x="277905" y="251012"/>
                </a:cubicBezTo>
                <a:cubicBezTo>
                  <a:pt x="291551" y="259541"/>
                  <a:pt x="308662" y="261126"/>
                  <a:pt x="322729" y="268941"/>
                </a:cubicBezTo>
                <a:cubicBezTo>
                  <a:pt x="397056" y="310233"/>
                  <a:pt x="317138" y="287545"/>
                  <a:pt x="403411" y="304800"/>
                </a:cubicBezTo>
                <a:cubicBezTo>
                  <a:pt x="421341" y="313765"/>
                  <a:pt x="438951" y="323399"/>
                  <a:pt x="457200" y="331694"/>
                </a:cubicBezTo>
                <a:cubicBezTo>
                  <a:pt x="471850" y="338353"/>
                  <a:pt x="487956" y="341809"/>
                  <a:pt x="502023" y="349624"/>
                </a:cubicBezTo>
                <a:cubicBezTo>
                  <a:pt x="515084" y="356880"/>
                  <a:pt x="525212" y="368599"/>
                  <a:pt x="537882" y="376518"/>
                </a:cubicBezTo>
                <a:cubicBezTo>
                  <a:pt x="572813" y="398350"/>
                  <a:pt x="577233" y="395145"/>
                  <a:pt x="618564" y="403412"/>
                </a:cubicBezTo>
                <a:cubicBezTo>
                  <a:pt x="652067" y="453665"/>
                  <a:pt x="615858" y="413087"/>
                  <a:pt x="681317" y="439271"/>
                </a:cubicBezTo>
                <a:cubicBezTo>
                  <a:pt x="697495" y="445742"/>
                  <a:pt x="709878" y="459910"/>
                  <a:pt x="726141" y="466165"/>
                </a:cubicBezTo>
                <a:cubicBezTo>
                  <a:pt x="791674" y="491370"/>
                  <a:pt x="791121" y="477928"/>
                  <a:pt x="851647" y="493059"/>
                </a:cubicBezTo>
                <a:cubicBezTo>
                  <a:pt x="934703" y="513823"/>
                  <a:pt x="876687" y="510988"/>
                  <a:pt x="932329" y="51098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6" name="Freeform: Shape 45">
            <a:extLst>
              <a:ext uri="{FF2B5EF4-FFF2-40B4-BE49-F238E27FC236}">
                <a16:creationId xmlns:a16="http://schemas.microsoft.com/office/drawing/2014/main" id="{4FEB3E3E-524E-915F-A8AD-928F613F1832}"/>
              </a:ext>
            </a:extLst>
          </p:cNvPr>
          <p:cNvSpPr/>
          <p:nvPr/>
        </p:nvSpPr>
        <p:spPr>
          <a:xfrm>
            <a:off x="3890682" y="4025153"/>
            <a:ext cx="3460377" cy="744071"/>
          </a:xfrm>
          <a:custGeom>
            <a:avLst/>
            <a:gdLst>
              <a:gd name="connsiteX0" fmla="*/ 0 w 3460377"/>
              <a:gd name="connsiteY0" fmla="*/ 744071 h 744071"/>
              <a:gd name="connsiteX1" fmla="*/ 179294 w 3460377"/>
              <a:gd name="connsiteY1" fmla="*/ 636494 h 744071"/>
              <a:gd name="connsiteX2" fmla="*/ 609600 w 3460377"/>
              <a:gd name="connsiteY2" fmla="*/ 573741 h 744071"/>
              <a:gd name="connsiteX3" fmla="*/ 1183342 w 3460377"/>
              <a:gd name="connsiteY3" fmla="*/ 546847 h 744071"/>
              <a:gd name="connsiteX4" fmla="*/ 2106706 w 3460377"/>
              <a:gd name="connsiteY4" fmla="*/ 528918 h 744071"/>
              <a:gd name="connsiteX5" fmla="*/ 2348753 w 3460377"/>
              <a:gd name="connsiteY5" fmla="*/ 493059 h 744071"/>
              <a:gd name="connsiteX6" fmla="*/ 2805953 w 3460377"/>
              <a:gd name="connsiteY6" fmla="*/ 439271 h 744071"/>
              <a:gd name="connsiteX7" fmla="*/ 2967318 w 3460377"/>
              <a:gd name="connsiteY7" fmla="*/ 403412 h 744071"/>
              <a:gd name="connsiteX8" fmla="*/ 3299012 w 3460377"/>
              <a:gd name="connsiteY8" fmla="*/ 268941 h 744071"/>
              <a:gd name="connsiteX9" fmla="*/ 3415553 w 3460377"/>
              <a:gd name="connsiteY9" fmla="*/ 107576 h 744071"/>
              <a:gd name="connsiteX10" fmla="*/ 3451412 w 3460377"/>
              <a:gd name="connsiteY10" fmla="*/ 35859 h 744071"/>
              <a:gd name="connsiteX11" fmla="*/ 3460377 w 3460377"/>
              <a:gd name="connsiteY11" fmla="*/ 0 h 744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60377" h="744071">
                <a:moveTo>
                  <a:pt x="0" y="744071"/>
                </a:moveTo>
                <a:cubicBezTo>
                  <a:pt x="62121" y="694375"/>
                  <a:pt x="87335" y="669701"/>
                  <a:pt x="179294" y="636494"/>
                </a:cubicBezTo>
                <a:cubicBezTo>
                  <a:pt x="325646" y="583645"/>
                  <a:pt x="454488" y="583001"/>
                  <a:pt x="609600" y="573741"/>
                </a:cubicBezTo>
                <a:cubicBezTo>
                  <a:pt x="645021" y="571626"/>
                  <a:pt x="1085438" y="549160"/>
                  <a:pt x="1183342" y="546847"/>
                </a:cubicBezTo>
                <a:lnTo>
                  <a:pt x="2106706" y="528918"/>
                </a:lnTo>
                <a:cubicBezTo>
                  <a:pt x="2187388" y="516965"/>
                  <a:pt x="2267820" y="503176"/>
                  <a:pt x="2348753" y="493059"/>
                </a:cubicBezTo>
                <a:cubicBezTo>
                  <a:pt x="2527537" y="470711"/>
                  <a:pt x="2634504" y="469275"/>
                  <a:pt x="2805953" y="439271"/>
                </a:cubicBezTo>
                <a:cubicBezTo>
                  <a:pt x="2860229" y="429773"/>
                  <a:pt x="2914382" y="418705"/>
                  <a:pt x="2967318" y="403412"/>
                </a:cubicBezTo>
                <a:cubicBezTo>
                  <a:pt x="3053671" y="378465"/>
                  <a:pt x="3213781" y="339131"/>
                  <a:pt x="3299012" y="268941"/>
                </a:cubicBezTo>
                <a:cubicBezTo>
                  <a:pt x="3346020" y="230228"/>
                  <a:pt x="3387870" y="159481"/>
                  <a:pt x="3415553" y="107576"/>
                </a:cubicBezTo>
                <a:cubicBezTo>
                  <a:pt x="3474036" y="-2079"/>
                  <a:pt x="3400084" y="112852"/>
                  <a:pt x="3451412" y="35859"/>
                </a:cubicBezTo>
                <a:lnTo>
                  <a:pt x="3460377" y="0"/>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B48E194-50FD-8000-3D73-48F4D0269DF5}"/>
                  </a:ext>
                </a:extLst>
              </p:cNvPr>
              <p:cNvSpPr txBox="1"/>
              <p:nvPr/>
            </p:nvSpPr>
            <p:spPr>
              <a:xfrm>
                <a:off x="2887978" y="5419928"/>
                <a:ext cx="1301318"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𝑂</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e>
                      </m:d>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47" name="TextBox 46">
                <a:extLst>
                  <a:ext uri="{FF2B5EF4-FFF2-40B4-BE49-F238E27FC236}">
                    <a16:creationId xmlns:a16="http://schemas.microsoft.com/office/drawing/2014/main" id="{0B48E194-50FD-8000-3D73-48F4D0269DF5}"/>
                  </a:ext>
                </a:extLst>
              </p:cNvPr>
              <p:cNvSpPr txBox="1">
                <a:spLocks noRot="1" noChangeAspect="1" noMove="1" noResize="1" noEditPoints="1" noAdjustHandles="1" noChangeArrowheads="1" noChangeShapeType="1" noTextEdit="1"/>
              </p:cNvSpPr>
              <p:nvPr/>
            </p:nvSpPr>
            <p:spPr>
              <a:xfrm>
                <a:off x="2887978" y="5419928"/>
                <a:ext cx="1301318" cy="276999"/>
              </a:xfrm>
              <a:prstGeom prst="rect">
                <a:avLst/>
              </a:prstGeom>
              <a:blipFill>
                <a:blip r:embed="rId11"/>
                <a:stretch>
                  <a:fillRect l="-1878" r="-375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31B70799-1F1C-58D7-CBC4-D5757F875CA1}"/>
                  </a:ext>
                </a:extLst>
              </p:cNvPr>
              <p:cNvSpPr txBox="1"/>
              <p:nvPr/>
            </p:nvSpPr>
            <p:spPr>
              <a:xfrm>
                <a:off x="5195734" y="5419928"/>
                <a:ext cx="1301318"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𝑂</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e>
                      </m:d>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48" name="TextBox 47">
                <a:extLst>
                  <a:ext uri="{FF2B5EF4-FFF2-40B4-BE49-F238E27FC236}">
                    <a16:creationId xmlns:a16="http://schemas.microsoft.com/office/drawing/2014/main" id="{31B70799-1F1C-58D7-CBC4-D5757F875CA1}"/>
                  </a:ext>
                </a:extLst>
              </p:cNvPr>
              <p:cNvSpPr txBox="1">
                <a:spLocks noRot="1" noChangeAspect="1" noMove="1" noResize="1" noEditPoints="1" noAdjustHandles="1" noChangeArrowheads="1" noChangeShapeType="1" noTextEdit="1"/>
              </p:cNvSpPr>
              <p:nvPr/>
            </p:nvSpPr>
            <p:spPr>
              <a:xfrm>
                <a:off x="5195734" y="5419928"/>
                <a:ext cx="1301318" cy="276999"/>
              </a:xfrm>
              <a:prstGeom prst="rect">
                <a:avLst/>
              </a:prstGeom>
              <a:blipFill>
                <a:blip r:embed="rId12"/>
                <a:stretch>
                  <a:fillRect l="-2336" r="-373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92A3014-B4B7-9CD0-E3CF-715FDC8A6BC0}"/>
                  </a:ext>
                </a:extLst>
              </p:cNvPr>
              <p:cNvSpPr txBox="1"/>
              <p:nvPr/>
            </p:nvSpPr>
            <p:spPr>
              <a:xfrm>
                <a:off x="2887978" y="6000464"/>
                <a:ext cx="1301318"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𝑂</m:t>
                          </m:r>
                        </m:e>
                      </m:d>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49" name="TextBox 48">
                <a:extLst>
                  <a:ext uri="{FF2B5EF4-FFF2-40B4-BE49-F238E27FC236}">
                    <a16:creationId xmlns:a16="http://schemas.microsoft.com/office/drawing/2014/main" id="{992A3014-B4B7-9CD0-E3CF-715FDC8A6BC0}"/>
                  </a:ext>
                </a:extLst>
              </p:cNvPr>
              <p:cNvSpPr txBox="1">
                <a:spLocks noRot="1" noChangeAspect="1" noMove="1" noResize="1" noEditPoints="1" noAdjustHandles="1" noChangeArrowheads="1" noChangeShapeType="1" noTextEdit="1"/>
              </p:cNvSpPr>
              <p:nvPr/>
            </p:nvSpPr>
            <p:spPr>
              <a:xfrm>
                <a:off x="2887978" y="6000464"/>
                <a:ext cx="1301318" cy="276999"/>
              </a:xfrm>
              <a:prstGeom prst="rect">
                <a:avLst/>
              </a:prstGeom>
              <a:blipFill>
                <a:blip r:embed="rId13"/>
                <a:stretch>
                  <a:fillRect l="-1878" r="-375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B11CA14-CEF6-8DAF-CE1E-C0C837655E01}"/>
                  </a:ext>
                </a:extLst>
              </p:cNvPr>
              <p:cNvSpPr txBox="1"/>
              <p:nvPr/>
            </p:nvSpPr>
            <p:spPr>
              <a:xfrm>
                <a:off x="5195734" y="6000464"/>
                <a:ext cx="1301318"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𝑂</m:t>
                          </m:r>
                        </m:e>
                      </m:d>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50" name="TextBox 49">
                <a:extLst>
                  <a:ext uri="{FF2B5EF4-FFF2-40B4-BE49-F238E27FC236}">
                    <a16:creationId xmlns:a16="http://schemas.microsoft.com/office/drawing/2014/main" id="{3B11CA14-CEF6-8DAF-CE1E-C0C837655E01}"/>
                  </a:ext>
                </a:extLst>
              </p:cNvPr>
              <p:cNvSpPr txBox="1">
                <a:spLocks noRot="1" noChangeAspect="1" noMove="1" noResize="1" noEditPoints="1" noAdjustHandles="1" noChangeArrowheads="1" noChangeShapeType="1" noTextEdit="1"/>
              </p:cNvSpPr>
              <p:nvPr/>
            </p:nvSpPr>
            <p:spPr>
              <a:xfrm>
                <a:off x="5195734" y="6000464"/>
                <a:ext cx="1301318" cy="276999"/>
              </a:xfrm>
              <a:prstGeom prst="rect">
                <a:avLst/>
              </a:prstGeom>
              <a:blipFill>
                <a:blip r:embed="rId14"/>
                <a:stretch>
                  <a:fillRect l="-2336" r="-3738" b="-1304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D3D7936F-7697-2189-A4A8-10AAB326C62E}"/>
              </a:ext>
            </a:extLst>
          </p:cNvPr>
          <p:cNvSpPr txBox="1"/>
          <p:nvPr/>
        </p:nvSpPr>
        <p:spPr>
          <a:xfrm>
            <a:off x="6984503" y="5711052"/>
            <a:ext cx="200914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0C0"/>
                </a:solidFill>
                <a:effectLst/>
                <a:uLnTx/>
                <a:uFillTx/>
                <a:latin typeface="Segoe Script" panose="030B0504020000000003" pitchFamily="66" charset="0"/>
                <a:ea typeface="+mn-ea"/>
                <a:cs typeface="+mn-cs"/>
              </a:rPr>
              <a:t>Different venues</a:t>
            </a:r>
          </a:p>
        </p:txBody>
      </p:sp>
      <p:sp>
        <p:nvSpPr>
          <p:cNvPr id="15" name="TextBox 14">
            <a:extLst>
              <a:ext uri="{FF2B5EF4-FFF2-40B4-BE49-F238E27FC236}">
                <a16:creationId xmlns:a16="http://schemas.microsoft.com/office/drawing/2014/main" id="{785C9E3C-FCAC-9843-3EC1-024CF44BC25A}"/>
              </a:ext>
            </a:extLst>
          </p:cNvPr>
          <p:cNvSpPr txBox="1"/>
          <p:nvPr/>
        </p:nvSpPr>
        <p:spPr>
          <a:xfrm>
            <a:off x="1230881" y="5419928"/>
            <a:ext cx="1301318"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B050"/>
                </a:solidFill>
                <a:effectLst/>
                <a:uLnTx/>
                <a:uFillTx/>
                <a:latin typeface="Segoe Script" panose="030B0504020000000003" pitchFamily="66" charset="0"/>
                <a:ea typeface="+mn-ea"/>
                <a:cs typeface="+mn-cs"/>
              </a:rPr>
              <a:t>Preferred</a:t>
            </a:r>
          </a:p>
        </p:txBody>
      </p:sp>
      <p:sp>
        <p:nvSpPr>
          <p:cNvPr id="16" name="TextBox 15">
            <a:extLst>
              <a:ext uri="{FF2B5EF4-FFF2-40B4-BE49-F238E27FC236}">
                <a16:creationId xmlns:a16="http://schemas.microsoft.com/office/drawing/2014/main" id="{4CEE38CB-8C5B-3711-A873-DBA42AE3FF95}"/>
              </a:ext>
            </a:extLst>
          </p:cNvPr>
          <p:cNvSpPr txBox="1"/>
          <p:nvPr/>
        </p:nvSpPr>
        <p:spPr>
          <a:xfrm>
            <a:off x="872032" y="6038665"/>
            <a:ext cx="1660167"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00000"/>
                </a:solidFill>
                <a:effectLst/>
                <a:uLnTx/>
                <a:uFillTx/>
                <a:latin typeface="Segoe Script" panose="030B0504020000000003" pitchFamily="66" charset="0"/>
                <a:ea typeface="+mn-ea"/>
                <a:cs typeface="+mn-cs"/>
              </a:rPr>
              <a:t>Not Preferred</a:t>
            </a:r>
          </a:p>
        </p:txBody>
      </p:sp>
      <p:sp>
        <p:nvSpPr>
          <p:cNvPr id="17" name="Right Brace 16">
            <a:extLst>
              <a:ext uri="{FF2B5EF4-FFF2-40B4-BE49-F238E27FC236}">
                <a16:creationId xmlns:a16="http://schemas.microsoft.com/office/drawing/2014/main" id="{751664CE-DC96-FCDA-0C4A-FBE40F289A97}"/>
              </a:ext>
            </a:extLst>
          </p:cNvPr>
          <p:cNvSpPr/>
          <p:nvPr/>
        </p:nvSpPr>
        <p:spPr>
          <a:xfrm>
            <a:off x="6605626" y="5360810"/>
            <a:ext cx="270303" cy="101640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78324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500"/>
                                        <p:tgtEl>
                                          <p:spTgt spid="5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fade">
                                      <p:cBhvr>
                                        <p:cTn id="27" dur="500"/>
                                        <p:tgtEl>
                                          <p:spTgt spid="5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500"/>
                                        <p:tgtEl>
                                          <p:spTgt spid="4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fade">
                                      <p:cBhvr>
                                        <p:cTn id="62" dur="500"/>
                                        <p:tgtEl>
                                          <p:spTgt spid="4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fade">
                                      <p:cBhvr>
                                        <p:cTn id="67" dur="500"/>
                                        <p:tgtEl>
                                          <p:spTgt spid="4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fade">
                                      <p:cBhvr>
                                        <p:cTn id="72" dur="500"/>
                                        <p:tgtEl>
                                          <p:spTgt spid="45"/>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500"/>
                                        <p:tgtEl>
                                          <p:spTgt spid="47"/>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8"/>
                                        </p:tgtEl>
                                        <p:attrNameLst>
                                          <p:attrName>style.visibility</p:attrName>
                                        </p:attrNameLst>
                                      </p:cBhvr>
                                      <p:to>
                                        <p:strVal val="visible"/>
                                      </p:to>
                                    </p:set>
                                    <p:animEffect transition="in" filter="fade">
                                      <p:cBhvr>
                                        <p:cTn id="80" dur="500"/>
                                        <p:tgtEl>
                                          <p:spTgt spid="4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4"/>
                                        </p:tgtEl>
                                        <p:attrNameLst>
                                          <p:attrName>style.visibility</p:attrName>
                                        </p:attrNameLst>
                                      </p:cBhvr>
                                      <p:to>
                                        <p:strVal val="visible"/>
                                      </p:to>
                                    </p:set>
                                    <p:animEffect transition="in" filter="fade">
                                      <p:cBhvr>
                                        <p:cTn id="83" dur="500"/>
                                        <p:tgtEl>
                                          <p:spTgt spid="1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fade">
                                      <p:cBhvr>
                                        <p:cTn id="86" dur="500"/>
                                        <p:tgtEl>
                                          <p:spTgt spid="15"/>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6"/>
                                        </p:tgtEl>
                                        <p:attrNameLst>
                                          <p:attrName>style.visibility</p:attrName>
                                        </p:attrNameLst>
                                      </p:cBhvr>
                                      <p:to>
                                        <p:strVal val="visible"/>
                                      </p:to>
                                    </p:set>
                                    <p:animEffect transition="in" filter="fade">
                                      <p:cBhvr>
                                        <p:cTn id="91" dur="500"/>
                                        <p:tgtEl>
                                          <p:spTgt spid="16"/>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9"/>
                                        </p:tgtEl>
                                        <p:attrNameLst>
                                          <p:attrName>style.visibility</p:attrName>
                                        </p:attrNameLst>
                                      </p:cBhvr>
                                      <p:to>
                                        <p:strVal val="visible"/>
                                      </p:to>
                                    </p:set>
                                    <p:animEffect transition="in" filter="fade">
                                      <p:cBhvr>
                                        <p:cTn id="94" dur="500"/>
                                        <p:tgtEl>
                                          <p:spTgt spid="4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50"/>
                                        </p:tgtEl>
                                        <p:attrNameLst>
                                          <p:attrName>style.visibility</p:attrName>
                                        </p:attrNameLst>
                                      </p:cBhvr>
                                      <p:to>
                                        <p:strVal val="visible"/>
                                      </p:to>
                                    </p:set>
                                    <p:animEffect transition="in" filter="fade">
                                      <p:cBhvr>
                                        <p:cTn id="97" dur="500"/>
                                        <p:tgtEl>
                                          <p:spTgt spid="5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7"/>
                                        </p:tgtEl>
                                        <p:attrNameLst>
                                          <p:attrName>style.visibility</p:attrName>
                                        </p:attrNameLst>
                                      </p:cBhvr>
                                      <p:to>
                                        <p:strVal val="visible"/>
                                      </p:to>
                                    </p:set>
                                    <p:animEffect transition="in" filter="fade">
                                      <p:cBhvr>
                                        <p:cTn id="10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12" grpId="0"/>
      <p:bldP spid="13" grpId="0"/>
      <p:bldP spid="3" grpId="0"/>
      <p:bldP spid="43" grpId="0"/>
      <p:bldP spid="44" grpId="0"/>
      <p:bldP spid="45" grpId="0" animBg="1"/>
      <p:bldP spid="46" grpId="0" animBg="1"/>
      <p:bldP spid="47" grpId="0"/>
      <p:bldP spid="48" grpId="0"/>
      <p:bldP spid="49" grpId="0"/>
      <p:bldP spid="50" grpId="0"/>
      <p:bldP spid="14" grpId="0"/>
      <p:bldP spid="15" grpId="0"/>
      <p:bldP spid="16" grpId="0"/>
      <p:bldP spid="1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0791770-0DD2-BB54-3287-EA7626CEAB23}"/>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6D9DD6B2-61CA-38C4-23B5-0664B3AE8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 name="sketchy line">
            <a:extLst>
              <a:ext uri="{FF2B5EF4-FFF2-40B4-BE49-F238E27FC236}">
                <a16:creationId xmlns:a16="http://schemas.microsoft.com/office/drawing/2014/main" id="{81BCB594-6355-75DE-DF52-01E7D1BE78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sX0" fmla="*/ 0 w 10972800"/>
              <a:gd name="csY0" fmla="*/ 0 h 18288"/>
              <a:gd name="csX1" fmla="*/ 356616 w 10972800"/>
              <a:gd name="csY1" fmla="*/ 0 h 18288"/>
              <a:gd name="csX2" fmla="*/ 1042416 w 10972800"/>
              <a:gd name="csY2" fmla="*/ 0 h 18288"/>
              <a:gd name="csX3" fmla="*/ 1947672 w 10972800"/>
              <a:gd name="csY3" fmla="*/ 0 h 18288"/>
              <a:gd name="csX4" fmla="*/ 2633472 w 10972800"/>
              <a:gd name="csY4" fmla="*/ 0 h 18288"/>
              <a:gd name="csX5" fmla="*/ 2990088 w 10972800"/>
              <a:gd name="csY5" fmla="*/ 0 h 18288"/>
              <a:gd name="csX6" fmla="*/ 3456432 w 10972800"/>
              <a:gd name="csY6" fmla="*/ 0 h 18288"/>
              <a:gd name="csX7" fmla="*/ 4361688 w 10972800"/>
              <a:gd name="csY7" fmla="*/ 0 h 18288"/>
              <a:gd name="csX8" fmla="*/ 5266944 w 10972800"/>
              <a:gd name="csY8" fmla="*/ 0 h 18288"/>
              <a:gd name="csX9" fmla="*/ 6172200 w 10972800"/>
              <a:gd name="csY9" fmla="*/ 0 h 18288"/>
              <a:gd name="csX10" fmla="*/ 6528816 w 10972800"/>
              <a:gd name="csY10" fmla="*/ 0 h 18288"/>
              <a:gd name="csX11" fmla="*/ 7214616 w 10972800"/>
              <a:gd name="csY11" fmla="*/ 0 h 18288"/>
              <a:gd name="csX12" fmla="*/ 7790688 w 10972800"/>
              <a:gd name="csY12" fmla="*/ 0 h 18288"/>
              <a:gd name="csX13" fmla="*/ 8147304 w 10972800"/>
              <a:gd name="csY13" fmla="*/ 0 h 18288"/>
              <a:gd name="csX14" fmla="*/ 9052560 w 10972800"/>
              <a:gd name="csY14" fmla="*/ 0 h 18288"/>
              <a:gd name="csX15" fmla="*/ 9409176 w 10972800"/>
              <a:gd name="csY15" fmla="*/ 0 h 18288"/>
              <a:gd name="csX16" fmla="*/ 9765792 w 10972800"/>
              <a:gd name="csY16" fmla="*/ 0 h 18288"/>
              <a:gd name="csX17" fmla="*/ 10341864 w 10972800"/>
              <a:gd name="csY17" fmla="*/ 0 h 18288"/>
              <a:gd name="csX18" fmla="*/ 10972800 w 10972800"/>
              <a:gd name="csY18" fmla="*/ 0 h 18288"/>
              <a:gd name="csX19" fmla="*/ 10972800 w 10972800"/>
              <a:gd name="csY19" fmla="*/ 18288 h 18288"/>
              <a:gd name="csX20" fmla="*/ 10177272 w 10972800"/>
              <a:gd name="csY20" fmla="*/ 18288 h 18288"/>
              <a:gd name="csX21" fmla="*/ 9820656 w 10972800"/>
              <a:gd name="csY21" fmla="*/ 18288 h 18288"/>
              <a:gd name="csX22" fmla="*/ 9464040 w 10972800"/>
              <a:gd name="csY22" fmla="*/ 18288 h 18288"/>
              <a:gd name="csX23" fmla="*/ 8778240 w 10972800"/>
              <a:gd name="csY23" fmla="*/ 18288 h 18288"/>
              <a:gd name="csX24" fmla="*/ 8421624 w 10972800"/>
              <a:gd name="csY24" fmla="*/ 18288 h 18288"/>
              <a:gd name="csX25" fmla="*/ 7735824 w 10972800"/>
              <a:gd name="csY25" fmla="*/ 18288 h 18288"/>
              <a:gd name="csX26" fmla="*/ 6940296 w 10972800"/>
              <a:gd name="csY26" fmla="*/ 18288 h 18288"/>
              <a:gd name="csX27" fmla="*/ 6254496 w 10972800"/>
              <a:gd name="csY27" fmla="*/ 18288 h 18288"/>
              <a:gd name="csX28" fmla="*/ 5458968 w 10972800"/>
              <a:gd name="csY28" fmla="*/ 18288 h 18288"/>
              <a:gd name="csX29" fmla="*/ 4663440 w 10972800"/>
              <a:gd name="csY29" fmla="*/ 18288 h 18288"/>
              <a:gd name="csX30" fmla="*/ 4306824 w 10972800"/>
              <a:gd name="csY30" fmla="*/ 18288 h 18288"/>
              <a:gd name="csX31" fmla="*/ 3840480 w 10972800"/>
              <a:gd name="csY31" fmla="*/ 18288 h 18288"/>
              <a:gd name="csX32" fmla="*/ 3264408 w 10972800"/>
              <a:gd name="csY32" fmla="*/ 18288 h 18288"/>
              <a:gd name="csX33" fmla="*/ 2578608 w 10972800"/>
              <a:gd name="csY33" fmla="*/ 18288 h 18288"/>
              <a:gd name="csX34" fmla="*/ 1673352 w 10972800"/>
              <a:gd name="csY34" fmla="*/ 18288 h 18288"/>
              <a:gd name="csX35" fmla="*/ 877824 w 10972800"/>
              <a:gd name="csY35" fmla="*/ 18288 h 18288"/>
              <a:gd name="csX36" fmla="*/ 0 w 10972800"/>
              <a:gd name="csY36" fmla="*/ 18288 h 18288"/>
              <a:gd name="csX37" fmla="*/ 0 w 10972800"/>
              <a:gd name="csY37"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64FCF015-E271-A2D8-5329-F759C3E37D45}"/>
              </a:ext>
            </a:extLst>
          </p:cNvPr>
          <p:cNvSpPr>
            <a:spLocks noGrp="1"/>
          </p:cNvSpPr>
          <p:nvPr>
            <p:ph type="title"/>
          </p:nvPr>
        </p:nvSpPr>
        <p:spPr>
          <a:xfrm>
            <a:off x="572493" y="238539"/>
            <a:ext cx="11018520" cy="1434415"/>
          </a:xfrm>
        </p:spPr>
        <p:txBody>
          <a:bodyPr vert="horz" lIns="91440" tIns="45720" rIns="91440" bIns="45720" rtlCol="0" anchor="b">
            <a:normAutofit/>
          </a:bodyPr>
          <a:lstStyle/>
          <a:p>
            <a:r>
              <a:rPr lang="en-US" sz="5400" dirty="0"/>
              <a:t>The Matrix Representation</a:t>
            </a:r>
            <a:endParaRPr lang="en-US" sz="4900" dirty="0">
              <a:solidFill>
                <a:srgbClr val="7030A0"/>
              </a:solidFill>
            </a:endParaRPr>
          </a:p>
        </p:txBody>
      </p:sp>
      <p:grpSp>
        <p:nvGrpSpPr>
          <p:cNvPr id="32" name="Group 31">
            <a:extLst>
              <a:ext uri="{FF2B5EF4-FFF2-40B4-BE49-F238E27FC236}">
                <a16:creationId xmlns:a16="http://schemas.microsoft.com/office/drawing/2014/main" id="{EE583D41-0938-3A84-FD2C-BDE6445F8B59}"/>
              </a:ext>
            </a:extLst>
          </p:cNvPr>
          <p:cNvGrpSpPr/>
          <p:nvPr/>
        </p:nvGrpSpPr>
        <p:grpSpPr>
          <a:xfrm>
            <a:off x="5015895" y="2530929"/>
            <a:ext cx="1828800" cy="914400"/>
            <a:chOff x="3443910" y="2526652"/>
            <a:chExt cx="1828800" cy="914400"/>
          </a:xfrm>
          <a:solidFill>
            <a:schemeClr val="accent6">
              <a:lumMod val="20000"/>
              <a:lumOff val="80000"/>
            </a:schemeClr>
          </a:solidFill>
        </p:grpSpPr>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14C40256-DBE4-675A-1666-9FD4F58B448E}"/>
                    </a:ext>
                  </a:extLst>
                </p:cNvPr>
                <p:cNvSpPr>
                  <a:spLocks noChangeAspect="1"/>
                </p:cNvSpPr>
                <p:nvPr/>
              </p:nvSpPr>
              <p:spPr>
                <a:xfrm>
                  <a:off x="3443910" y="2526652"/>
                  <a:ext cx="914400" cy="9144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𝑂</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36" name="Rectangle 35">
                  <a:extLst>
                    <a:ext uri="{FF2B5EF4-FFF2-40B4-BE49-F238E27FC236}">
                      <a16:creationId xmlns:a16="http://schemas.microsoft.com/office/drawing/2014/main" id="{14C40256-DBE4-675A-1666-9FD4F58B448E}"/>
                    </a:ext>
                  </a:extLst>
                </p:cNvPr>
                <p:cNvSpPr>
                  <a:spLocks noRot="1" noChangeAspect="1" noMove="1" noResize="1" noEditPoints="1" noAdjustHandles="1" noChangeArrowheads="1" noChangeShapeType="1" noTextEdit="1"/>
                </p:cNvSpPr>
                <p:nvPr/>
              </p:nvSpPr>
              <p:spPr>
                <a:xfrm>
                  <a:off x="3443910" y="2526652"/>
                  <a:ext cx="914400" cy="91440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3D604601-D6A4-3F0A-448B-7A4EEC904F60}"/>
                    </a:ext>
                  </a:extLst>
                </p:cNvPr>
                <p:cNvSpPr>
                  <a:spLocks noChangeAspect="1"/>
                </p:cNvSpPr>
                <p:nvPr/>
              </p:nvSpPr>
              <p:spPr>
                <a:xfrm>
                  <a:off x="4358310" y="2526652"/>
                  <a:ext cx="914400" cy="9144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𝐹</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37" name="Rectangle 36">
                  <a:extLst>
                    <a:ext uri="{FF2B5EF4-FFF2-40B4-BE49-F238E27FC236}">
                      <a16:creationId xmlns:a16="http://schemas.microsoft.com/office/drawing/2014/main" id="{3D604601-D6A4-3F0A-448B-7A4EEC904F60}"/>
                    </a:ext>
                  </a:extLst>
                </p:cNvPr>
                <p:cNvSpPr>
                  <a:spLocks noRot="1" noChangeAspect="1" noMove="1" noResize="1" noEditPoints="1" noAdjustHandles="1" noChangeArrowheads="1" noChangeShapeType="1" noTextEdit="1"/>
                </p:cNvSpPr>
                <p:nvPr/>
              </p:nvSpPr>
              <p:spPr>
                <a:xfrm>
                  <a:off x="4358310" y="2526652"/>
                  <a:ext cx="914400" cy="914400"/>
                </a:xfrm>
                <a:prstGeom prst="rect">
                  <a:avLst/>
                </a:prstGeom>
                <a:blipFill>
                  <a:blip r:embed="rId3"/>
                  <a:stretch>
                    <a:fillRect/>
                  </a:stretch>
                </a:blipFill>
              </p:spPr>
              <p:txBody>
                <a:bodyPr/>
                <a:lstStyle/>
                <a:p>
                  <a:r>
                    <a:rPr lang="en-US">
                      <a:noFill/>
                    </a:rPr>
                    <a:t> </a:t>
                  </a:r>
                </a:p>
              </p:txBody>
            </p:sp>
          </mc:Fallback>
        </mc:AlternateContent>
      </p:grpSp>
      <p:grpSp>
        <p:nvGrpSpPr>
          <p:cNvPr id="41" name="Group 40">
            <a:extLst>
              <a:ext uri="{FF2B5EF4-FFF2-40B4-BE49-F238E27FC236}">
                <a16:creationId xmlns:a16="http://schemas.microsoft.com/office/drawing/2014/main" id="{32773FD7-7A2F-6D81-E6BE-E5C7C78FBE4A}"/>
              </a:ext>
            </a:extLst>
          </p:cNvPr>
          <p:cNvGrpSpPr/>
          <p:nvPr/>
        </p:nvGrpSpPr>
        <p:grpSpPr>
          <a:xfrm>
            <a:off x="4106938" y="3438040"/>
            <a:ext cx="914400" cy="1828800"/>
            <a:chOff x="2751667" y="2929467"/>
            <a:chExt cx="914400" cy="1828800"/>
          </a:xfrm>
          <a:solidFill>
            <a:schemeClr val="tx2">
              <a:lumMod val="10000"/>
              <a:lumOff val="90000"/>
            </a:schemeClr>
          </a:solidFill>
        </p:grpSpPr>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3FFAC6ED-E130-6E75-C2A9-C33A99356CAC}"/>
                    </a:ext>
                  </a:extLst>
                </p:cNvPr>
                <p:cNvSpPr>
                  <a:spLocks noChangeAspect="1"/>
                </p:cNvSpPr>
                <p:nvPr/>
              </p:nvSpPr>
              <p:spPr>
                <a:xfrm>
                  <a:off x="2751667" y="2929467"/>
                  <a:ext cx="914400" cy="9144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𝑂</m:t>
                        </m:r>
                      </m:oMath>
                    </m:oMathPara>
                  </a14:m>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mc:Choice>
          <mc:Fallback xmlns="">
            <p:sp>
              <p:nvSpPr>
                <p:cNvPr id="45" name="Rectangle 44">
                  <a:extLst>
                    <a:ext uri="{FF2B5EF4-FFF2-40B4-BE49-F238E27FC236}">
                      <a16:creationId xmlns:a16="http://schemas.microsoft.com/office/drawing/2014/main" id="{3FFAC6ED-E130-6E75-C2A9-C33A99356CAC}"/>
                    </a:ext>
                  </a:extLst>
                </p:cNvPr>
                <p:cNvSpPr>
                  <a:spLocks noRot="1" noChangeAspect="1" noMove="1" noResize="1" noEditPoints="1" noAdjustHandles="1" noChangeArrowheads="1" noChangeShapeType="1" noTextEdit="1"/>
                </p:cNvSpPr>
                <p:nvPr/>
              </p:nvSpPr>
              <p:spPr>
                <a:xfrm>
                  <a:off x="2751667" y="2929467"/>
                  <a:ext cx="914400" cy="91440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0C6D950F-3C1B-5999-A871-CAB8F997E475}"/>
                    </a:ext>
                  </a:extLst>
                </p:cNvPr>
                <p:cNvSpPr>
                  <a:spLocks noChangeAspect="1"/>
                </p:cNvSpPr>
                <p:nvPr/>
              </p:nvSpPr>
              <p:spPr>
                <a:xfrm>
                  <a:off x="2751667" y="3843867"/>
                  <a:ext cx="914400" cy="9144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oMath>
                    </m:oMathPara>
                  </a14:m>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mc:Choice>
          <mc:Fallback xmlns="">
            <p:sp>
              <p:nvSpPr>
                <p:cNvPr id="46" name="Rectangle 45">
                  <a:extLst>
                    <a:ext uri="{FF2B5EF4-FFF2-40B4-BE49-F238E27FC236}">
                      <a16:creationId xmlns:a16="http://schemas.microsoft.com/office/drawing/2014/main" id="{0C6D950F-3C1B-5999-A871-CAB8F997E475}"/>
                    </a:ext>
                  </a:extLst>
                </p:cNvPr>
                <p:cNvSpPr>
                  <a:spLocks noRot="1" noChangeAspect="1" noMove="1" noResize="1" noEditPoints="1" noAdjustHandles="1" noChangeArrowheads="1" noChangeShapeType="1" noTextEdit="1"/>
                </p:cNvSpPr>
                <p:nvPr/>
              </p:nvSpPr>
              <p:spPr>
                <a:xfrm>
                  <a:off x="2751667" y="3843867"/>
                  <a:ext cx="914400" cy="914400"/>
                </a:xfrm>
                <a:prstGeom prst="rect">
                  <a:avLst/>
                </a:prstGeom>
                <a:blipFill>
                  <a:blip r:embed="rId5"/>
                  <a:stretch>
                    <a:fillRect/>
                  </a:stretch>
                </a:blipFill>
              </p:spPr>
              <p:txBody>
                <a:bodyPr/>
                <a:lstStyle/>
                <a:p>
                  <a:r>
                    <a:rPr lang="en-US">
                      <a:noFill/>
                    </a:rPr>
                    <a:t> </a:t>
                  </a:r>
                </a:p>
              </p:txBody>
            </p:sp>
          </mc:Fallback>
        </mc:AlternateContent>
      </p:grpSp>
      <p:grpSp>
        <p:nvGrpSpPr>
          <p:cNvPr id="59" name="Group 58">
            <a:extLst>
              <a:ext uri="{FF2B5EF4-FFF2-40B4-BE49-F238E27FC236}">
                <a16:creationId xmlns:a16="http://schemas.microsoft.com/office/drawing/2014/main" id="{8B86F773-6F60-CB23-C23B-2518E36BED2B}"/>
              </a:ext>
            </a:extLst>
          </p:cNvPr>
          <p:cNvGrpSpPr/>
          <p:nvPr/>
        </p:nvGrpSpPr>
        <p:grpSpPr>
          <a:xfrm>
            <a:off x="5015895" y="3438040"/>
            <a:ext cx="1828800" cy="1848972"/>
            <a:chOff x="3437467" y="3417868"/>
            <a:chExt cx="1828800" cy="1848972"/>
          </a:xfrm>
        </p:grpSpPr>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5182CB62-8CA2-8772-C0D2-AF3852D5CE7D}"/>
                    </a:ext>
                  </a:extLst>
                </p:cNvPr>
                <p:cNvSpPr>
                  <a:spLocks noChangeAspect="1"/>
                </p:cNvSpPr>
                <p:nvPr/>
              </p:nvSpPr>
              <p:spPr>
                <a:xfrm>
                  <a:off x="3437467" y="3417868"/>
                  <a:ext cx="914400" cy="93457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25" name="Rectangle 24">
                  <a:extLst>
                    <a:ext uri="{FF2B5EF4-FFF2-40B4-BE49-F238E27FC236}">
                      <a16:creationId xmlns:a16="http://schemas.microsoft.com/office/drawing/2014/main" id="{5182CB62-8CA2-8772-C0D2-AF3852D5CE7D}"/>
                    </a:ext>
                  </a:extLst>
                </p:cNvPr>
                <p:cNvSpPr>
                  <a:spLocks noRot="1" noChangeAspect="1" noMove="1" noResize="1" noEditPoints="1" noAdjustHandles="1" noChangeArrowheads="1" noChangeShapeType="1" noTextEdit="1"/>
                </p:cNvSpPr>
                <p:nvPr/>
              </p:nvSpPr>
              <p:spPr>
                <a:xfrm>
                  <a:off x="3437467" y="3417868"/>
                  <a:ext cx="914400" cy="93457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FCD1B259-FE35-3425-EFCB-440A2503D6B2}"/>
                    </a:ext>
                  </a:extLst>
                </p:cNvPr>
                <p:cNvSpPr/>
                <p:nvPr/>
              </p:nvSpPr>
              <p:spPr>
                <a:xfrm>
                  <a:off x="4351867" y="4352440"/>
                  <a:ext cx="914400" cy="9144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22" name="Rectangle 21">
                  <a:extLst>
                    <a:ext uri="{FF2B5EF4-FFF2-40B4-BE49-F238E27FC236}">
                      <a16:creationId xmlns:a16="http://schemas.microsoft.com/office/drawing/2014/main" id="{FCD1B259-FE35-3425-EFCB-440A2503D6B2}"/>
                    </a:ext>
                  </a:extLst>
                </p:cNvPr>
                <p:cNvSpPr>
                  <a:spLocks noRot="1" noChangeAspect="1" noMove="1" noResize="1" noEditPoints="1" noAdjustHandles="1" noChangeArrowheads="1" noChangeShapeType="1" noTextEdit="1"/>
                </p:cNvSpPr>
                <p:nvPr/>
              </p:nvSpPr>
              <p:spPr>
                <a:xfrm>
                  <a:off x="4351867" y="4352440"/>
                  <a:ext cx="914400" cy="91440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506EB7F2-A828-0E6E-90C7-1154791DB880}"/>
                    </a:ext>
                  </a:extLst>
                </p:cNvPr>
                <p:cNvSpPr>
                  <a:spLocks noChangeAspect="1"/>
                </p:cNvSpPr>
                <p:nvPr/>
              </p:nvSpPr>
              <p:spPr>
                <a:xfrm>
                  <a:off x="4351867" y="3430751"/>
                  <a:ext cx="914400" cy="9144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1</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7" name="Rectangle 6">
                  <a:extLst>
                    <a:ext uri="{FF2B5EF4-FFF2-40B4-BE49-F238E27FC236}">
                      <a16:creationId xmlns:a16="http://schemas.microsoft.com/office/drawing/2014/main" id="{506EB7F2-A828-0E6E-90C7-1154791DB880}"/>
                    </a:ext>
                  </a:extLst>
                </p:cNvPr>
                <p:cNvSpPr>
                  <a:spLocks noRot="1" noChangeAspect="1" noMove="1" noResize="1" noEditPoints="1" noAdjustHandles="1" noChangeArrowheads="1" noChangeShapeType="1" noTextEdit="1"/>
                </p:cNvSpPr>
                <p:nvPr/>
              </p:nvSpPr>
              <p:spPr>
                <a:xfrm>
                  <a:off x="4351867" y="3430751"/>
                  <a:ext cx="914400" cy="91440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508C5A9F-5B1B-31F8-681A-574DE265E890}"/>
                    </a:ext>
                  </a:extLst>
                </p:cNvPr>
                <p:cNvSpPr>
                  <a:spLocks noChangeAspect="1"/>
                </p:cNvSpPr>
                <p:nvPr/>
              </p:nvSpPr>
              <p:spPr>
                <a:xfrm>
                  <a:off x="3437467" y="4345151"/>
                  <a:ext cx="914400" cy="9144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0, 0</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8" name="Rectangle 7">
                  <a:extLst>
                    <a:ext uri="{FF2B5EF4-FFF2-40B4-BE49-F238E27FC236}">
                      <a16:creationId xmlns:a16="http://schemas.microsoft.com/office/drawing/2014/main" id="{508C5A9F-5B1B-31F8-681A-574DE265E890}"/>
                    </a:ext>
                  </a:extLst>
                </p:cNvPr>
                <p:cNvSpPr>
                  <a:spLocks noRot="1" noChangeAspect="1" noMove="1" noResize="1" noEditPoints="1" noAdjustHandles="1" noChangeArrowheads="1" noChangeShapeType="1" noTextEdit="1"/>
                </p:cNvSpPr>
                <p:nvPr/>
              </p:nvSpPr>
              <p:spPr>
                <a:xfrm>
                  <a:off x="3437467" y="4345151"/>
                  <a:ext cx="914400" cy="914400"/>
                </a:xfrm>
                <a:prstGeom prst="rect">
                  <a:avLst/>
                </a:prstGeom>
                <a:blipFill>
                  <a:blip r:embed="rId9"/>
                  <a:stretch>
                    <a:fillRect/>
                  </a:stretch>
                </a:blipFill>
              </p:spPr>
              <p:txBody>
                <a:bodyPr/>
                <a:lstStyle/>
                <a:p>
                  <a:r>
                    <a:rPr lang="en-US">
                      <a:noFill/>
                    </a:rPr>
                    <a:t> </a:t>
                  </a:r>
                </a:p>
              </p:txBody>
            </p:sp>
          </mc:Fallback>
        </mc:AlternateContent>
      </p:grpSp>
      <p:sp>
        <p:nvSpPr>
          <p:cNvPr id="60" name="TextBox 59">
            <a:extLst>
              <a:ext uri="{FF2B5EF4-FFF2-40B4-BE49-F238E27FC236}">
                <a16:creationId xmlns:a16="http://schemas.microsoft.com/office/drawing/2014/main" id="{BF50BA4F-058C-2D43-6C6D-E5623F5A02A0}"/>
              </a:ext>
            </a:extLst>
          </p:cNvPr>
          <p:cNvSpPr txBox="1"/>
          <p:nvPr/>
        </p:nvSpPr>
        <p:spPr>
          <a:xfrm>
            <a:off x="8329341" y="1830272"/>
            <a:ext cx="326167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Segoe Script" panose="030B0504020000000003" pitchFamily="66" charset="0"/>
                <a:ea typeface="+mn-ea"/>
                <a:cs typeface="+mn-cs"/>
              </a:rPr>
              <a:t>Two-player finite game</a:t>
            </a:r>
          </a:p>
        </p:txBody>
      </p:sp>
      <p:grpSp>
        <p:nvGrpSpPr>
          <p:cNvPr id="63" name="Group 62">
            <a:extLst>
              <a:ext uri="{FF2B5EF4-FFF2-40B4-BE49-F238E27FC236}">
                <a16:creationId xmlns:a16="http://schemas.microsoft.com/office/drawing/2014/main" id="{8499CCE8-DCEA-9986-3397-88A07438D9C5}"/>
              </a:ext>
            </a:extLst>
          </p:cNvPr>
          <p:cNvGrpSpPr/>
          <p:nvPr/>
        </p:nvGrpSpPr>
        <p:grpSpPr>
          <a:xfrm>
            <a:off x="7360764" y="5810734"/>
            <a:ext cx="3807772" cy="457200"/>
            <a:chOff x="5801290" y="3851306"/>
            <a:chExt cx="3807772" cy="457200"/>
          </a:xfrm>
        </p:grpSpPr>
        <p:sp>
          <p:nvSpPr>
            <p:cNvPr id="61" name="TextBox 60">
              <a:extLst>
                <a:ext uri="{FF2B5EF4-FFF2-40B4-BE49-F238E27FC236}">
                  <a16:creationId xmlns:a16="http://schemas.microsoft.com/office/drawing/2014/main" id="{0C1C0AF3-271F-B636-B855-6AD86F1AFC56}"/>
                </a:ext>
              </a:extLst>
            </p:cNvPr>
            <p:cNvSpPr txBox="1"/>
            <p:nvPr/>
          </p:nvSpPr>
          <p:spPr>
            <a:xfrm>
              <a:off x="5801290" y="3939174"/>
              <a:ext cx="34951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Segoe Script" panose="030B0504020000000003" pitchFamily="66" charset="0"/>
                  <a:ea typeface="+mn-ea"/>
                  <a:cs typeface="+mn-cs"/>
                </a:rPr>
                <a:t>All relevant information</a:t>
              </a:r>
            </a:p>
          </p:txBody>
        </p:sp>
        <p:pic>
          <p:nvPicPr>
            <p:cNvPr id="62" name="Graphic 61" descr="Badge Tick1 outline">
              <a:extLst>
                <a:ext uri="{FF2B5EF4-FFF2-40B4-BE49-F238E27FC236}">
                  <a16:creationId xmlns:a16="http://schemas.microsoft.com/office/drawing/2014/main" id="{6F80D4C7-7D77-EE0D-9E46-E776F43C4AA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151862" y="3851306"/>
              <a:ext cx="457200" cy="457200"/>
            </a:xfrm>
            <a:prstGeom prst="rect">
              <a:avLst/>
            </a:prstGeom>
          </p:spPr>
        </p:pic>
      </p:grpSp>
      <p:grpSp>
        <p:nvGrpSpPr>
          <p:cNvPr id="12" name="Group 11">
            <a:extLst>
              <a:ext uri="{FF2B5EF4-FFF2-40B4-BE49-F238E27FC236}">
                <a16:creationId xmlns:a16="http://schemas.microsoft.com/office/drawing/2014/main" id="{0459194D-F7A7-D718-3465-AD82BD0539E9}"/>
              </a:ext>
            </a:extLst>
          </p:cNvPr>
          <p:cNvGrpSpPr/>
          <p:nvPr/>
        </p:nvGrpSpPr>
        <p:grpSpPr>
          <a:xfrm>
            <a:off x="2023138" y="1780140"/>
            <a:ext cx="6258657" cy="3968066"/>
            <a:chOff x="2023138" y="1708422"/>
            <a:chExt cx="6258657" cy="3968066"/>
          </a:xfrm>
        </p:grpSpPr>
        <p:grpSp>
          <p:nvGrpSpPr>
            <p:cNvPr id="52" name="Group 51">
              <a:extLst>
                <a:ext uri="{FF2B5EF4-FFF2-40B4-BE49-F238E27FC236}">
                  <a16:creationId xmlns:a16="http://schemas.microsoft.com/office/drawing/2014/main" id="{C4EB5E16-4A19-4469-0CFD-D693CC4FDE08}"/>
                </a:ext>
              </a:extLst>
            </p:cNvPr>
            <p:cNvGrpSpPr/>
            <p:nvPr/>
          </p:nvGrpSpPr>
          <p:grpSpPr>
            <a:xfrm>
              <a:off x="3055346" y="2014938"/>
              <a:ext cx="3376972" cy="2448644"/>
              <a:chOff x="1476918" y="2014938"/>
              <a:chExt cx="3376972" cy="2448644"/>
            </a:xfrm>
          </p:grpSpPr>
          <p:sp>
            <p:nvSpPr>
              <p:cNvPr id="53" name="TextBox 52">
                <a:extLst>
                  <a:ext uri="{FF2B5EF4-FFF2-40B4-BE49-F238E27FC236}">
                    <a16:creationId xmlns:a16="http://schemas.microsoft.com/office/drawing/2014/main" id="{616212B2-761B-BA62-0925-31D3BD5610A8}"/>
                  </a:ext>
                </a:extLst>
              </p:cNvPr>
              <p:cNvSpPr txBox="1"/>
              <p:nvPr/>
            </p:nvSpPr>
            <p:spPr>
              <a:xfrm>
                <a:off x="1476918" y="4094250"/>
                <a:ext cx="100404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Player 1</a:t>
                </a:r>
              </a:p>
            </p:txBody>
          </p:sp>
          <p:sp>
            <p:nvSpPr>
              <p:cNvPr id="54" name="TextBox 53">
                <a:extLst>
                  <a:ext uri="{FF2B5EF4-FFF2-40B4-BE49-F238E27FC236}">
                    <a16:creationId xmlns:a16="http://schemas.microsoft.com/office/drawing/2014/main" id="{8A022631-118C-8515-AF5C-150D24864EBD}"/>
                  </a:ext>
                </a:extLst>
              </p:cNvPr>
              <p:cNvSpPr txBox="1"/>
              <p:nvPr/>
            </p:nvSpPr>
            <p:spPr>
              <a:xfrm>
                <a:off x="3849843" y="2014938"/>
                <a:ext cx="100404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Player 2</a:t>
                </a:r>
              </a:p>
            </p:txBody>
          </p:sp>
        </p:grpSp>
        <p:pic>
          <p:nvPicPr>
            <p:cNvPr id="6" name="Picture 5" descr="A cartoon of a person&#10;&#10;Description automatically generated">
              <a:extLst>
                <a:ext uri="{FF2B5EF4-FFF2-40B4-BE49-F238E27FC236}">
                  <a16:creationId xmlns:a16="http://schemas.microsoft.com/office/drawing/2014/main" id="{47EC839F-5D8B-B566-88FC-E0D81FEB9E09}"/>
                </a:ext>
              </a:extLst>
            </p:cNvPr>
            <p:cNvPicPr>
              <a:picLocks noChangeAspect="1"/>
            </p:cNvPicPr>
            <p:nvPr/>
          </p:nvPicPr>
          <p:blipFill>
            <a:blip r:embed="rId12">
              <a:extLst>
                <a:ext uri="{28A0092B-C50C-407E-A947-70E740481C1C}">
                  <a14:useLocalDpi xmlns:a14="http://schemas.microsoft.com/office/drawing/2010/main" val="0"/>
                </a:ext>
              </a:extLst>
            </a:blip>
            <a:srcRect l="35970" t="11667" r="33922" b="11175"/>
            <a:stretch/>
          </p:blipFill>
          <p:spPr>
            <a:xfrm>
              <a:off x="2023138" y="2933288"/>
              <a:ext cx="1013623" cy="2743200"/>
            </a:xfrm>
            <a:prstGeom prst="rect">
              <a:avLst/>
            </a:prstGeom>
          </p:spPr>
        </p:pic>
        <p:pic>
          <p:nvPicPr>
            <p:cNvPr id="10" name="Picture 9" descr="A cartoon of a child wearing glasses&#10;&#10;Description automatically generated">
              <a:extLst>
                <a:ext uri="{FF2B5EF4-FFF2-40B4-BE49-F238E27FC236}">
                  <a16:creationId xmlns:a16="http://schemas.microsoft.com/office/drawing/2014/main" id="{16058F80-ABE9-5DA9-34DE-B0C40DA11EB0}"/>
                </a:ext>
              </a:extLst>
            </p:cNvPr>
            <p:cNvPicPr>
              <a:picLocks noChangeAspect="1"/>
            </p:cNvPicPr>
            <p:nvPr/>
          </p:nvPicPr>
          <p:blipFill>
            <a:blip r:embed="rId13">
              <a:extLst>
                <a:ext uri="{28A0092B-C50C-407E-A947-70E740481C1C}">
                  <a14:useLocalDpi xmlns:a14="http://schemas.microsoft.com/office/drawing/2010/main" val="0"/>
                </a:ext>
              </a:extLst>
            </a:blip>
            <a:srcRect l="25934" t="8958" r="24798" b="9289"/>
            <a:stretch/>
          </p:blipFill>
          <p:spPr>
            <a:xfrm>
              <a:off x="7228161" y="1708422"/>
              <a:ext cx="1053634" cy="1885960"/>
            </a:xfrm>
            <a:prstGeom prst="rect">
              <a:avLst/>
            </a:prstGeom>
          </p:spPr>
        </p:pic>
      </p:grpSp>
    </p:spTree>
    <p:extLst>
      <p:ext uri="{BB962C8B-B14F-4D97-AF65-F5344CB8AC3E}">
        <p14:creationId xmlns:p14="http://schemas.microsoft.com/office/powerpoint/2010/main" val="4027866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500"/>
                                        <p:tgtEl>
                                          <p:spTgt spid="5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B10A7A8-22CD-A5BF-871D-E4E5069C3B8F}"/>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306B8666-E9EF-138B-66F8-E8716A2DBA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 name="sketchy line">
            <a:extLst>
              <a:ext uri="{FF2B5EF4-FFF2-40B4-BE49-F238E27FC236}">
                <a16:creationId xmlns:a16="http://schemas.microsoft.com/office/drawing/2014/main" id="{9251B291-233B-DFF3-E7F0-218888C0F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sX0" fmla="*/ 0 w 10972800"/>
              <a:gd name="csY0" fmla="*/ 0 h 18288"/>
              <a:gd name="csX1" fmla="*/ 356616 w 10972800"/>
              <a:gd name="csY1" fmla="*/ 0 h 18288"/>
              <a:gd name="csX2" fmla="*/ 1042416 w 10972800"/>
              <a:gd name="csY2" fmla="*/ 0 h 18288"/>
              <a:gd name="csX3" fmla="*/ 1947672 w 10972800"/>
              <a:gd name="csY3" fmla="*/ 0 h 18288"/>
              <a:gd name="csX4" fmla="*/ 2633472 w 10972800"/>
              <a:gd name="csY4" fmla="*/ 0 h 18288"/>
              <a:gd name="csX5" fmla="*/ 2990088 w 10972800"/>
              <a:gd name="csY5" fmla="*/ 0 h 18288"/>
              <a:gd name="csX6" fmla="*/ 3456432 w 10972800"/>
              <a:gd name="csY6" fmla="*/ 0 h 18288"/>
              <a:gd name="csX7" fmla="*/ 4361688 w 10972800"/>
              <a:gd name="csY7" fmla="*/ 0 h 18288"/>
              <a:gd name="csX8" fmla="*/ 5266944 w 10972800"/>
              <a:gd name="csY8" fmla="*/ 0 h 18288"/>
              <a:gd name="csX9" fmla="*/ 6172200 w 10972800"/>
              <a:gd name="csY9" fmla="*/ 0 h 18288"/>
              <a:gd name="csX10" fmla="*/ 6528816 w 10972800"/>
              <a:gd name="csY10" fmla="*/ 0 h 18288"/>
              <a:gd name="csX11" fmla="*/ 7214616 w 10972800"/>
              <a:gd name="csY11" fmla="*/ 0 h 18288"/>
              <a:gd name="csX12" fmla="*/ 7790688 w 10972800"/>
              <a:gd name="csY12" fmla="*/ 0 h 18288"/>
              <a:gd name="csX13" fmla="*/ 8147304 w 10972800"/>
              <a:gd name="csY13" fmla="*/ 0 h 18288"/>
              <a:gd name="csX14" fmla="*/ 9052560 w 10972800"/>
              <a:gd name="csY14" fmla="*/ 0 h 18288"/>
              <a:gd name="csX15" fmla="*/ 9409176 w 10972800"/>
              <a:gd name="csY15" fmla="*/ 0 h 18288"/>
              <a:gd name="csX16" fmla="*/ 9765792 w 10972800"/>
              <a:gd name="csY16" fmla="*/ 0 h 18288"/>
              <a:gd name="csX17" fmla="*/ 10341864 w 10972800"/>
              <a:gd name="csY17" fmla="*/ 0 h 18288"/>
              <a:gd name="csX18" fmla="*/ 10972800 w 10972800"/>
              <a:gd name="csY18" fmla="*/ 0 h 18288"/>
              <a:gd name="csX19" fmla="*/ 10972800 w 10972800"/>
              <a:gd name="csY19" fmla="*/ 18288 h 18288"/>
              <a:gd name="csX20" fmla="*/ 10177272 w 10972800"/>
              <a:gd name="csY20" fmla="*/ 18288 h 18288"/>
              <a:gd name="csX21" fmla="*/ 9820656 w 10972800"/>
              <a:gd name="csY21" fmla="*/ 18288 h 18288"/>
              <a:gd name="csX22" fmla="*/ 9464040 w 10972800"/>
              <a:gd name="csY22" fmla="*/ 18288 h 18288"/>
              <a:gd name="csX23" fmla="*/ 8778240 w 10972800"/>
              <a:gd name="csY23" fmla="*/ 18288 h 18288"/>
              <a:gd name="csX24" fmla="*/ 8421624 w 10972800"/>
              <a:gd name="csY24" fmla="*/ 18288 h 18288"/>
              <a:gd name="csX25" fmla="*/ 7735824 w 10972800"/>
              <a:gd name="csY25" fmla="*/ 18288 h 18288"/>
              <a:gd name="csX26" fmla="*/ 6940296 w 10972800"/>
              <a:gd name="csY26" fmla="*/ 18288 h 18288"/>
              <a:gd name="csX27" fmla="*/ 6254496 w 10972800"/>
              <a:gd name="csY27" fmla="*/ 18288 h 18288"/>
              <a:gd name="csX28" fmla="*/ 5458968 w 10972800"/>
              <a:gd name="csY28" fmla="*/ 18288 h 18288"/>
              <a:gd name="csX29" fmla="*/ 4663440 w 10972800"/>
              <a:gd name="csY29" fmla="*/ 18288 h 18288"/>
              <a:gd name="csX30" fmla="*/ 4306824 w 10972800"/>
              <a:gd name="csY30" fmla="*/ 18288 h 18288"/>
              <a:gd name="csX31" fmla="*/ 3840480 w 10972800"/>
              <a:gd name="csY31" fmla="*/ 18288 h 18288"/>
              <a:gd name="csX32" fmla="*/ 3264408 w 10972800"/>
              <a:gd name="csY32" fmla="*/ 18288 h 18288"/>
              <a:gd name="csX33" fmla="*/ 2578608 w 10972800"/>
              <a:gd name="csY33" fmla="*/ 18288 h 18288"/>
              <a:gd name="csX34" fmla="*/ 1673352 w 10972800"/>
              <a:gd name="csY34" fmla="*/ 18288 h 18288"/>
              <a:gd name="csX35" fmla="*/ 877824 w 10972800"/>
              <a:gd name="csY35" fmla="*/ 18288 h 18288"/>
              <a:gd name="csX36" fmla="*/ 0 w 10972800"/>
              <a:gd name="csY36" fmla="*/ 18288 h 18288"/>
              <a:gd name="csX37" fmla="*/ 0 w 10972800"/>
              <a:gd name="csY37"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44BE2DDA-5CCB-2972-DFF3-F349AD247170}"/>
              </a:ext>
            </a:extLst>
          </p:cNvPr>
          <p:cNvSpPr>
            <a:spLocks noGrp="1"/>
          </p:cNvSpPr>
          <p:nvPr>
            <p:ph type="title"/>
          </p:nvPr>
        </p:nvSpPr>
        <p:spPr>
          <a:xfrm>
            <a:off x="572493" y="238539"/>
            <a:ext cx="11018520" cy="1434415"/>
          </a:xfrm>
        </p:spPr>
        <p:txBody>
          <a:bodyPr vert="horz" lIns="91440" tIns="45720" rIns="91440" bIns="45720" rtlCol="0" anchor="b">
            <a:normAutofit/>
          </a:bodyPr>
          <a:lstStyle/>
          <a:p>
            <a:r>
              <a:rPr lang="en-US" sz="5400" dirty="0"/>
              <a:t>Game Structure</a:t>
            </a:r>
            <a:endParaRPr lang="en-US" sz="4900" dirty="0">
              <a:solidFill>
                <a:srgbClr val="7030A0"/>
              </a:solidFill>
            </a:endParaRPr>
          </a:p>
        </p:txBody>
      </p:sp>
      <p:grpSp>
        <p:nvGrpSpPr>
          <p:cNvPr id="5" name="Group 4">
            <a:extLst>
              <a:ext uri="{FF2B5EF4-FFF2-40B4-BE49-F238E27FC236}">
                <a16:creationId xmlns:a16="http://schemas.microsoft.com/office/drawing/2014/main" id="{DA719CD0-B074-2A87-C929-EF794FD5FD6A}"/>
              </a:ext>
            </a:extLst>
          </p:cNvPr>
          <p:cNvGrpSpPr/>
          <p:nvPr/>
        </p:nvGrpSpPr>
        <p:grpSpPr>
          <a:xfrm>
            <a:off x="7914217" y="289677"/>
            <a:ext cx="3789349" cy="3272074"/>
            <a:chOff x="3055346" y="2014938"/>
            <a:chExt cx="3789349" cy="3272074"/>
          </a:xfrm>
        </p:grpSpPr>
        <p:grpSp>
          <p:nvGrpSpPr>
            <p:cNvPr id="9" name="Group 8">
              <a:extLst>
                <a:ext uri="{FF2B5EF4-FFF2-40B4-BE49-F238E27FC236}">
                  <a16:creationId xmlns:a16="http://schemas.microsoft.com/office/drawing/2014/main" id="{83B76E53-0BF5-5380-914A-0DFE6C02584D}"/>
                </a:ext>
              </a:extLst>
            </p:cNvPr>
            <p:cNvGrpSpPr/>
            <p:nvPr/>
          </p:nvGrpSpPr>
          <p:grpSpPr>
            <a:xfrm>
              <a:off x="5015895" y="2530929"/>
              <a:ext cx="1828800" cy="914400"/>
              <a:chOff x="3443910" y="2526652"/>
              <a:chExt cx="1828800" cy="914400"/>
            </a:xfrm>
            <a:solidFill>
              <a:schemeClr val="accent6">
                <a:lumMod val="20000"/>
                <a:lumOff val="80000"/>
              </a:schemeClr>
            </a:solidFill>
          </p:grpSpPr>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37816F84-1C6C-ED48-4103-59D58D82FADB}"/>
                      </a:ext>
                    </a:extLst>
                  </p:cNvPr>
                  <p:cNvSpPr>
                    <a:spLocks noChangeAspect="1"/>
                  </p:cNvSpPr>
                  <p:nvPr/>
                </p:nvSpPr>
                <p:spPr>
                  <a:xfrm>
                    <a:off x="3443910" y="2526652"/>
                    <a:ext cx="914400" cy="9144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𝑂</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24" name="Rectangle 23">
                    <a:extLst>
                      <a:ext uri="{FF2B5EF4-FFF2-40B4-BE49-F238E27FC236}">
                        <a16:creationId xmlns:a16="http://schemas.microsoft.com/office/drawing/2014/main" id="{37816F84-1C6C-ED48-4103-59D58D82FADB}"/>
                      </a:ext>
                    </a:extLst>
                  </p:cNvPr>
                  <p:cNvSpPr>
                    <a:spLocks noRot="1" noChangeAspect="1" noMove="1" noResize="1" noEditPoints="1" noAdjustHandles="1" noChangeArrowheads="1" noChangeShapeType="1" noTextEdit="1"/>
                  </p:cNvSpPr>
                  <p:nvPr/>
                </p:nvSpPr>
                <p:spPr>
                  <a:xfrm>
                    <a:off x="3443910" y="2526652"/>
                    <a:ext cx="914400" cy="91440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6286F648-6F41-C20A-6652-9467B426CEA4}"/>
                      </a:ext>
                    </a:extLst>
                  </p:cNvPr>
                  <p:cNvSpPr>
                    <a:spLocks noChangeAspect="1"/>
                  </p:cNvSpPr>
                  <p:nvPr/>
                </p:nvSpPr>
                <p:spPr>
                  <a:xfrm>
                    <a:off x="4358310" y="2526652"/>
                    <a:ext cx="914400" cy="9144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𝐹</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26" name="Rectangle 25">
                    <a:extLst>
                      <a:ext uri="{FF2B5EF4-FFF2-40B4-BE49-F238E27FC236}">
                        <a16:creationId xmlns:a16="http://schemas.microsoft.com/office/drawing/2014/main" id="{6286F648-6F41-C20A-6652-9467B426CEA4}"/>
                      </a:ext>
                    </a:extLst>
                  </p:cNvPr>
                  <p:cNvSpPr>
                    <a:spLocks noRot="1" noChangeAspect="1" noMove="1" noResize="1" noEditPoints="1" noAdjustHandles="1" noChangeArrowheads="1" noChangeShapeType="1" noTextEdit="1"/>
                  </p:cNvSpPr>
                  <p:nvPr/>
                </p:nvSpPr>
                <p:spPr>
                  <a:xfrm>
                    <a:off x="4358310" y="2526652"/>
                    <a:ext cx="914400" cy="914400"/>
                  </a:xfrm>
                  <a:prstGeom prst="rect">
                    <a:avLst/>
                  </a:prstGeom>
                  <a:blipFill>
                    <a:blip r:embed="rId3"/>
                    <a:stretch>
                      <a:fillRect/>
                    </a:stretch>
                  </a:blipFill>
                </p:spPr>
                <p:txBody>
                  <a:bodyPr/>
                  <a:lstStyle/>
                  <a:p>
                    <a:r>
                      <a:rPr lang="en-US">
                        <a:noFill/>
                      </a:rPr>
                      <a:t> </a:t>
                    </a:r>
                  </a:p>
                </p:txBody>
              </p:sp>
            </mc:Fallback>
          </mc:AlternateContent>
        </p:grpSp>
        <p:grpSp>
          <p:nvGrpSpPr>
            <p:cNvPr id="11" name="Group 10">
              <a:extLst>
                <a:ext uri="{FF2B5EF4-FFF2-40B4-BE49-F238E27FC236}">
                  <a16:creationId xmlns:a16="http://schemas.microsoft.com/office/drawing/2014/main" id="{15B85B8D-5A7D-C37F-D16B-26B54F7D2D20}"/>
                </a:ext>
              </a:extLst>
            </p:cNvPr>
            <p:cNvGrpSpPr/>
            <p:nvPr/>
          </p:nvGrpSpPr>
          <p:grpSpPr>
            <a:xfrm>
              <a:off x="4106938" y="3438040"/>
              <a:ext cx="914400" cy="1828800"/>
              <a:chOff x="2751667" y="2929467"/>
              <a:chExt cx="914400" cy="1828800"/>
            </a:xfrm>
            <a:solidFill>
              <a:schemeClr val="tx2">
                <a:lumMod val="10000"/>
                <a:lumOff val="90000"/>
              </a:schemeClr>
            </a:solidFill>
          </p:grpSpPr>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B3B3F06A-03A6-7338-E51B-EAE5845D53D7}"/>
                      </a:ext>
                    </a:extLst>
                  </p:cNvPr>
                  <p:cNvSpPr>
                    <a:spLocks noChangeAspect="1"/>
                  </p:cNvSpPr>
                  <p:nvPr/>
                </p:nvSpPr>
                <p:spPr>
                  <a:xfrm>
                    <a:off x="2751667" y="2929467"/>
                    <a:ext cx="914400" cy="9144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𝑂</m:t>
                          </m:r>
                        </m:oMath>
                      </m:oMathPara>
                    </a14:m>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mc:Choice>
            <mc:Fallback xmlns="">
              <p:sp>
                <p:nvSpPr>
                  <p:cNvPr id="21" name="Rectangle 20">
                    <a:extLst>
                      <a:ext uri="{FF2B5EF4-FFF2-40B4-BE49-F238E27FC236}">
                        <a16:creationId xmlns:a16="http://schemas.microsoft.com/office/drawing/2014/main" id="{B3B3F06A-03A6-7338-E51B-EAE5845D53D7}"/>
                      </a:ext>
                    </a:extLst>
                  </p:cNvPr>
                  <p:cNvSpPr>
                    <a:spLocks noRot="1" noChangeAspect="1" noMove="1" noResize="1" noEditPoints="1" noAdjustHandles="1" noChangeArrowheads="1" noChangeShapeType="1" noTextEdit="1"/>
                  </p:cNvSpPr>
                  <p:nvPr/>
                </p:nvSpPr>
                <p:spPr>
                  <a:xfrm>
                    <a:off x="2751667" y="2929467"/>
                    <a:ext cx="914400" cy="91440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B7C3467F-4803-0222-5479-0935F769AA90}"/>
                      </a:ext>
                    </a:extLst>
                  </p:cNvPr>
                  <p:cNvSpPr>
                    <a:spLocks noChangeAspect="1"/>
                  </p:cNvSpPr>
                  <p:nvPr/>
                </p:nvSpPr>
                <p:spPr>
                  <a:xfrm>
                    <a:off x="2751667" y="3843867"/>
                    <a:ext cx="914400" cy="9144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oMath>
                      </m:oMathPara>
                    </a14:m>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mc:Choice>
            <mc:Fallback xmlns="">
              <p:sp>
                <p:nvSpPr>
                  <p:cNvPr id="23" name="Rectangle 22">
                    <a:extLst>
                      <a:ext uri="{FF2B5EF4-FFF2-40B4-BE49-F238E27FC236}">
                        <a16:creationId xmlns:a16="http://schemas.microsoft.com/office/drawing/2014/main" id="{B7C3467F-4803-0222-5479-0935F769AA90}"/>
                      </a:ext>
                    </a:extLst>
                  </p:cNvPr>
                  <p:cNvSpPr>
                    <a:spLocks noRot="1" noChangeAspect="1" noMove="1" noResize="1" noEditPoints="1" noAdjustHandles="1" noChangeArrowheads="1" noChangeShapeType="1" noTextEdit="1"/>
                  </p:cNvSpPr>
                  <p:nvPr/>
                </p:nvSpPr>
                <p:spPr>
                  <a:xfrm>
                    <a:off x="2751667" y="3843867"/>
                    <a:ext cx="914400" cy="914400"/>
                  </a:xfrm>
                  <a:prstGeom prst="rect">
                    <a:avLst/>
                  </a:prstGeom>
                  <a:blipFill>
                    <a:blip r:embed="rId5"/>
                    <a:stretch>
                      <a:fillRect/>
                    </a:stretch>
                  </a:blipFill>
                </p:spPr>
                <p:txBody>
                  <a:bodyPr/>
                  <a:lstStyle/>
                  <a:p>
                    <a:r>
                      <a:rPr lang="en-US">
                        <a:noFill/>
                      </a:rPr>
                      <a:t> </a:t>
                    </a:r>
                  </a:p>
                </p:txBody>
              </p:sp>
            </mc:Fallback>
          </mc:AlternateContent>
        </p:grpSp>
        <p:grpSp>
          <p:nvGrpSpPr>
            <p:cNvPr id="13" name="Group 12">
              <a:extLst>
                <a:ext uri="{FF2B5EF4-FFF2-40B4-BE49-F238E27FC236}">
                  <a16:creationId xmlns:a16="http://schemas.microsoft.com/office/drawing/2014/main" id="{A6AF9064-C9FC-E9ED-EB57-2F6BA66BDC1C}"/>
                </a:ext>
              </a:extLst>
            </p:cNvPr>
            <p:cNvGrpSpPr/>
            <p:nvPr/>
          </p:nvGrpSpPr>
          <p:grpSpPr>
            <a:xfrm>
              <a:off x="5015895" y="3438040"/>
              <a:ext cx="1828800" cy="1848972"/>
              <a:chOff x="3437467" y="3417868"/>
              <a:chExt cx="1828800" cy="1848972"/>
            </a:xfrm>
          </p:grpSpPr>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6F02E401-4B0F-5AF0-2E2A-5A8A6B980257}"/>
                      </a:ext>
                    </a:extLst>
                  </p:cNvPr>
                  <p:cNvSpPr>
                    <a:spLocks noChangeAspect="1"/>
                  </p:cNvSpPr>
                  <p:nvPr/>
                </p:nvSpPr>
                <p:spPr>
                  <a:xfrm>
                    <a:off x="3437467" y="3417868"/>
                    <a:ext cx="914400" cy="93457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17" name="Rectangle 16">
                    <a:extLst>
                      <a:ext uri="{FF2B5EF4-FFF2-40B4-BE49-F238E27FC236}">
                        <a16:creationId xmlns:a16="http://schemas.microsoft.com/office/drawing/2014/main" id="{6F02E401-4B0F-5AF0-2E2A-5A8A6B980257}"/>
                      </a:ext>
                    </a:extLst>
                  </p:cNvPr>
                  <p:cNvSpPr>
                    <a:spLocks noRot="1" noChangeAspect="1" noMove="1" noResize="1" noEditPoints="1" noAdjustHandles="1" noChangeArrowheads="1" noChangeShapeType="1" noTextEdit="1"/>
                  </p:cNvSpPr>
                  <p:nvPr/>
                </p:nvSpPr>
                <p:spPr>
                  <a:xfrm>
                    <a:off x="3437467" y="3417868"/>
                    <a:ext cx="914400" cy="93457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0AA6F6C1-B541-FB70-601E-3B0AA7AB7428}"/>
                      </a:ext>
                    </a:extLst>
                  </p:cNvPr>
                  <p:cNvSpPr/>
                  <p:nvPr/>
                </p:nvSpPr>
                <p:spPr>
                  <a:xfrm>
                    <a:off x="4351867" y="4352440"/>
                    <a:ext cx="914400" cy="9144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18" name="Rectangle 17">
                    <a:extLst>
                      <a:ext uri="{FF2B5EF4-FFF2-40B4-BE49-F238E27FC236}">
                        <a16:creationId xmlns:a16="http://schemas.microsoft.com/office/drawing/2014/main" id="{0AA6F6C1-B541-FB70-601E-3B0AA7AB7428}"/>
                      </a:ext>
                    </a:extLst>
                  </p:cNvPr>
                  <p:cNvSpPr>
                    <a:spLocks noRot="1" noChangeAspect="1" noMove="1" noResize="1" noEditPoints="1" noAdjustHandles="1" noChangeArrowheads="1" noChangeShapeType="1" noTextEdit="1"/>
                  </p:cNvSpPr>
                  <p:nvPr/>
                </p:nvSpPr>
                <p:spPr>
                  <a:xfrm>
                    <a:off x="4351867" y="4352440"/>
                    <a:ext cx="914400" cy="91440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A68579BA-5A8E-8CAC-5BB7-D934CE89BF0B}"/>
                      </a:ext>
                    </a:extLst>
                  </p:cNvPr>
                  <p:cNvSpPr>
                    <a:spLocks noChangeAspect="1"/>
                  </p:cNvSpPr>
                  <p:nvPr/>
                </p:nvSpPr>
                <p:spPr>
                  <a:xfrm>
                    <a:off x="4351867" y="3430751"/>
                    <a:ext cx="914400" cy="9144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1, 1</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19" name="Rectangle 18">
                    <a:extLst>
                      <a:ext uri="{FF2B5EF4-FFF2-40B4-BE49-F238E27FC236}">
                        <a16:creationId xmlns:a16="http://schemas.microsoft.com/office/drawing/2014/main" id="{A68579BA-5A8E-8CAC-5BB7-D934CE89BF0B}"/>
                      </a:ext>
                    </a:extLst>
                  </p:cNvPr>
                  <p:cNvSpPr>
                    <a:spLocks noRot="1" noChangeAspect="1" noMove="1" noResize="1" noEditPoints="1" noAdjustHandles="1" noChangeArrowheads="1" noChangeShapeType="1" noTextEdit="1"/>
                  </p:cNvSpPr>
                  <p:nvPr/>
                </p:nvSpPr>
                <p:spPr>
                  <a:xfrm>
                    <a:off x="4351867" y="3430751"/>
                    <a:ext cx="914400" cy="91440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51E2C7F-1D4D-E4A5-7BF9-6CEEB14250C9}"/>
                      </a:ext>
                    </a:extLst>
                  </p:cNvPr>
                  <p:cNvSpPr>
                    <a:spLocks noChangeAspect="1"/>
                  </p:cNvSpPr>
                  <p:nvPr/>
                </p:nvSpPr>
                <p:spPr>
                  <a:xfrm>
                    <a:off x="3437467" y="4345151"/>
                    <a:ext cx="914400" cy="9144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0, 0</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20" name="Rectangle 19">
                    <a:extLst>
                      <a:ext uri="{FF2B5EF4-FFF2-40B4-BE49-F238E27FC236}">
                        <a16:creationId xmlns:a16="http://schemas.microsoft.com/office/drawing/2014/main" id="{A51E2C7F-1D4D-E4A5-7BF9-6CEEB14250C9}"/>
                      </a:ext>
                    </a:extLst>
                  </p:cNvPr>
                  <p:cNvSpPr>
                    <a:spLocks noRot="1" noChangeAspect="1" noMove="1" noResize="1" noEditPoints="1" noAdjustHandles="1" noChangeArrowheads="1" noChangeShapeType="1" noTextEdit="1"/>
                  </p:cNvSpPr>
                  <p:nvPr/>
                </p:nvSpPr>
                <p:spPr>
                  <a:xfrm>
                    <a:off x="3437467" y="4345151"/>
                    <a:ext cx="914400" cy="914400"/>
                  </a:xfrm>
                  <a:prstGeom prst="rect">
                    <a:avLst/>
                  </a:prstGeom>
                  <a:blipFill>
                    <a:blip r:embed="rId9"/>
                    <a:stretch>
                      <a:fillRect/>
                    </a:stretch>
                  </a:blipFill>
                </p:spPr>
                <p:txBody>
                  <a:bodyPr/>
                  <a:lstStyle/>
                  <a:p>
                    <a:r>
                      <a:rPr lang="en-US">
                        <a:noFill/>
                      </a:rPr>
                      <a:t> </a:t>
                    </a:r>
                  </a:p>
                </p:txBody>
              </p:sp>
            </mc:Fallback>
          </mc:AlternateContent>
        </p:grpSp>
        <p:grpSp>
          <p:nvGrpSpPr>
            <p:cNvPr id="14" name="Group 13">
              <a:extLst>
                <a:ext uri="{FF2B5EF4-FFF2-40B4-BE49-F238E27FC236}">
                  <a16:creationId xmlns:a16="http://schemas.microsoft.com/office/drawing/2014/main" id="{A7A5E4F2-3541-2178-F6F4-C143F76C223B}"/>
                </a:ext>
              </a:extLst>
            </p:cNvPr>
            <p:cNvGrpSpPr/>
            <p:nvPr/>
          </p:nvGrpSpPr>
          <p:grpSpPr>
            <a:xfrm>
              <a:off x="3055346" y="2014938"/>
              <a:ext cx="3376972" cy="2448644"/>
              <a:chOff x="1476918" y="2014938"/>
              <a:chExt cx="3376972" cy="2448644"/>
            </a:xfrm>
          </p:grpSpPr>
          <p:sp>
            <p:nvSpPr>
              <p:cNvPr id="15" name="TextBox 14">
                <a:extLst>
                  <a:ext uri="{FF2B5EF4-FFF2-40B4-BE49-F238E27FC236}">
                    <a16:creationId xmlns:a16="http://schemas.microsoft.com/office/drawing/2014/main" id="{DD023E4F-6CFD-993D-F0B0-192D94716CEA}"/>
                  </a:ext>
                </a:extLst>
              </p:cNvPr>
              <p:cNvSpPr txBox="1"/>
              <p:nvPr/>
            </p:nvSpPr>
            <p:spPr>
              <a:xfrm>
                <a:off x="1476918" y="4094250"/>
                <a:ext cx="100404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Player 1</a:t>
                </a:r>
              </a:p>
            </p:txBody>
          </p:sp>
          <p:sp>
            <p:nvSpPr>
              <p:cNvPr id="16" name="TextBox 15">
                <a:extLst>
                  <a:ext uri="{FF2B5EF4-FFF2-40B4-BE49-F238E27FC236}">
                    <a16:creationId xmlns:a16="http://schemas.microsoft.com/office/drawing/2014/main" id="{FF2C87D8-FB03-D3B9-896C-19B969800AE4}"/>
                  </a:ext>
                </a:extLst>
              </p:cNvPr>
              <p:cNvSpPr txBox="1"/>
              <p:nvPr/>
            </p:nvSpPr>
            <p:spPr>
              <a:xfrm>
                <a:off x="3849843" y="2014938"/>
                <a:ext cx="100404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Player 2</a:t>
                </a:r>
              </a:p>
            </p:txBody>
          </p:sp>
        </p:grpSp>
      </p:grpSp>
      <p:sp>
        <p:nvSpPr>
          <p:cNvPr id="27" name="TextBox 26">
            <a:extLst>
              <a:ext uri="{FF2B5EF4-FFF2-40B4-BE49-F238E27FC236}">
                <a16:creationId xmlns:a16="http://schemas.microsoft.com/office/drawing/2014/main" id="{D2C5A01E-6179-C54C-00DE-8BEB5571054B}"/>
              </a:ext>
            </a:extLst>
          </p:cNvPr>
          <p:cNvSpPr txBox="1"/>
          <p:nvPr/>
        </p:nvSpPr>
        <p:spPr>
          <a:xfrm>
            <a:off x="572492" y="2201854"/>
            <a:ext cx="592904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The game models a situation in which each player—</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Agrees that </a:t>
            </a:r>
            <a:r>
              <a:rPr kumimoji="0" lang="en-US" sz="1800" b="0" i="0" u="none" strike="noStrike" kern="1200" cap="none" spc="0" normalizeH="0" baseline="0" noProof="0" dirty="0">
                <a:ln>
                  <a:noFill/>
                </a:ln>
                <a:solidFill>
                  <a:srgbClr val="00B050"/>
                </a:solidFill>
                <a:effectLst/>
                <a:uLnTx/>
                <a:uFillTx/>
                <a:latin typeface="Aptos" panose="02110004020202020204"/>
                <a:ea typeface="+mn-ea"/>
                <a:cs typeface="+mn-cs"/>
              </a:rPr>
              <a:t>cooperation</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is better than </a:t>
            </a:r>
            <a:r>
              <a:rPr kumimoji="0" lang="en-US" sz="1800" b="0" i="0" u="none" strike="noStrike" kern="1200" cap="none" spc="0" normalizeH="0" baseline="0" noProof="0" dirty="0">
                <a:ln>
                  <a:noFill/>
                </a:ln>
                <a:solidFill>
                  <a:srgbClr val="C00000"/>
                </a:solidFill>
                <a:effectLst/>
                <a:uLnTx/>
                <a:uFillTx/>
                <a:latin typeface="Aptos" panose="02110004020202020204"/>
                <a:ea typeface="+mn-ea"/>
                <a:cs typeface="+mn-cs"/>
              </a:rPr>
              <a:t>non-cooperation</a:t>
            </a:r>
          </a:p>
        </p:txBody>
      </p:sp>
      <p:sp>
        <p:nvSpPr>
          <p:cNvPr id="28" name="Oval 27">
            <a:extLst>
              <a:ext uri="{FF2B5EF4-FFF2-40B4-BE49-F238E27FC236}">
                <a16:creationId xmlns:a16="http://schemas.microsoft.com/office/drawing/2014/main" id="{D2021C0E-821F-93E0-2764-74F97C8301DA}"/>
              </a:ext>
            </a:extLst>
          </p:cNvPr>
          <p:cNvSpPr/>
          <p:nvPr/>
        </p:nvSpPr>
        <p:spPr>
          <a:xfrm>
            <a:off x="9936167" y="1840585"/>
            <a:ext cx="802484" cy="658787"/>
          </a:xfrm>
          <a:custGeom>
            <a:avLst/>
            <a:gdLst>
              <a:gd name="csX0" fmla="*/ 0 w 802484"/>
              <a:gd name="csY0" fmla="*/ 329394 h 658787"/>
              <a:gd name="csX1" fmla="*/ 401242 w 802484"/>
              <a:gd name="csY1" fmla="*/ 0 h 658787"/>
              <a:gd name="csX2" fmla="*/ 802484 w 802484"/>
              <a:gd name="csY2" fmla="*/ 329394 h 658787"/>
              <a:gd name="csX3" fmla="*/ 401242 w 802484"/>
              <a:gd name="csY3" fmla="*/ 658788 h 658787"/>
              <a:gd name="csX4" fmla="*/ 0 w 802484"/>
              <a:gd name="csY4" fmla="*/ 329394 h 658787"/>
            </a:gdLst>
            <a:ahLst/>
            <a:cxnLst>
              <a:cxn ang="0">
                <a:pos x="csX0" y="csY0"/>
              </a:cxn>
              <a:cxn ang="0">
                <a:pos x="csX1" y="csY1"/>
              </a:cxn>
              <a:cxn ang="0">
                <a:pos x="csX2" y="csY2"/>
              </a:cxn>
              <a:cxn ang="0">
                <a:pos x="csX3" y="csY3"/>
              </a:cxn>
              <a:cxn ang="0">
                <a:pos x="csX4" y="csY4"/>
              </a:cxn>
            </a:cxnLst>
            <a:rect l="l" t="t" r="r" b="b"/>
            <a:pathLst>
              <a:path w="802484" h="658787" extrusionOk="0">
                <a:moveTo>
                  <a:pt x="0" y="329394"/>
                </a:moveTo>
                <a:cubicBezTo>
                  <a:pt x="-15742" y="137765"/>
                  <a:pt x="155361" y="9113"/>
                  <a:pt x="401242" y="0"/>
                </a:cubicBezTo>
                <a:cubicBezTo>
                  <a:pt x="660207" y="7866"/>
                  <a:pt x="781633" y="148138"/>
                  <a:pt x="802484" y="329394"/>
                </a:cubicBezTo>
                <a:cubicBezTo>
                  <a:pt x="773446" y="539670"/>
                  <a:pt x="618145" y="684751"/>
                  <a:pt x="401242" y="658788"/>
                </a:cubicBezTo>
                <a:cubicBezTo>
                  <a:pt x="141043" y="637669"/>
                  <a:pt x="22390" y="522011"/>
                  <a:pt x="0" y="329394"/>
                </a:cubicBezTo>
                <a:close/>
              </a:path>
            </a:pathLst>
          </a:custGeom>
          <a:noFill/>
          <a:ln>
            <a:solidFill>
              <a:srgbClr val="00B050"/>
            </a:solidFill>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9" name="Oval 28">
            <a:extLst>
              <a:ext uri="{FF2B5EF4-FFF2-40B4-BE49-F238E27FC236}">
                <a16:creationId xmlns:a16="http://schemas.microsoft.com/office/drawing/2014/main" id="{A6DDDE5D-E6A0-4B07-C921-225E393028AF}"/>
              </a:ext>
            </a:extLst>
          </p:cNvPr>
          <p:cNvSpPr/>
          <p:nvPr/>
        </p:nvSpPr>
        <p:spPr>
          <a:xfrm>
            <a:off x="9930724" y="2770213"/>
            <a:ext cx="802484" cy="658787"/>
          </a:xfrm>
          <a:custGeom>
            <a:avLst/>
            <a:gdLst>
              <a:gd name="csX0" fmla="*/ 0 w 802484"/>
              <a:gd name="csY0" fmla="*/ 329394 h 658787"/>
              <a:gd name="csX1" fmla="*/ 401242 w 802484"/>
              <a:gd name="csY1" fmla="*/ 0 h 658787"/>
              <a:gd name="csX2" fmla="*/ 802484 w 802484"/>
              <a:gd name="csY2" fmla="*/ 329394 h 658787"/>
              <a:gd name="csX3" fmla="*/ 401242 w 802484"/>
              <a:gd name="csY3" fmla="*/ 658788 h 658787"/>
              <a:gd name="csX4" fmla="*/ 0 w 802484"/>
              <a:gd name="csY4" fmla="*/ 329394 h 658787"/>
            </a:gdLst>
            <a:ahLst/>
            <a:cxnLst>
              <a:cxn ang="0">
                <a:pos x="csX0" y="csY0"/>
              </a:cxn>
              <a:cxn ang="0">
                <a:pos x="csX1" y="csY1"/>
              </a:cxn>
              <a:cxn ang="0">
                <a:pos x="csX2" y="csY2"/>
              </a:cxn>
              <a:cxn ang="0">
                <a:pos x="csX3" y="csY3"/>
              </a:cxn>
              <a:cxn ang="0">
                <a:pos x="csX4" y="csY4"/>
              </a:cxn>
            </a:cxnLst>
            <a:rect l="l" t="t" r="r" b="b"/>
            <a:pathLst>
              <a:path w="802484" h="658787" extrusionOk="0">
                <a:moveTo>
                  <a:pt x="0" y="329394"/>
                </a:moveTo>
                <a:cubicBezTo>
                  <a:pt x="-15742" y="137765"/>
                  <a:pt x="155361" y="9113"/>
                  <a:pt x="401242" y="0"/>
                </a:cubicBezTo>
                <a:cubicBezTo>
                  <a:pt x="660207" y="7866"/>
                  <a:pt x="781633" y="148138"/>
                  <a:pt x="802484" y="329394"/>
                </a:cubicBezTo>
                <a:cubicBezTo>
                  <a:pt x="773446" y="539670"/>
                  <a:pt x="618145" y="684751"/>
                  <a:pt x="401242" y="658788"/>
                </a:cubicBezTo>
                <a:cubicBezTo>
                  <a:pt x="141043" y="637669"/>
                  <a:pt x="22390" y="522011"/>
                  <a:pt x="0" y="329394"/>
                </a:cubicBezTo>
                <a:close/>
              </a:path>
            </a:pathLst>
          </a:custGeom>
          <a:noFill/>
          <a:ln>
            <a:solidFill>
              <a:srgbClr val="C00000"/>
            </a:solidFill>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3" name="Oval 32">
            <a:extLst>
              <a:ext uri="{FF2B5EF4-FFF2-40B4-BE49-F238E27FC236}">
                <a16:creationId xmlns:a16="http://schemas.microsoft.com/office/drawing/2014/main" id="{0F260191-6FDC-AF2F-21A1-5C4DD1A19B8E}"/>
              </a:ext>
            </a:extLst>
          </p:cNvPr>
          <p:cNvSpPr/>
          <p:nvPr/>
        </p:nvSpPr>
        <p:spPr>
          <a:xfrm>
            <a:off x="10839681" y="1840585"/>
            <a:ext cx="802484" cy="658787"/>
          </a:xfrm>
          <a:custGeom>
            <a:avLst/>
            <a:gdLst>
              <a:gd name="csX0" fmla="*/ 0 w 802484"/>
              <a:gd name="csY0" fmla="*/ 329394 h 658787"/>
              <a:gd name="csX1" fmla="*/ 401242 w 802484"/>
              <a:gd name="csY1" fmla="*/ 0 h 658787"/>
              <a:gd name="csX2" fmla="*/ 802484 w 802484"/>
              <a:gd name="csY2" fmla="*/ 329394 h 658787"/>
              <a:gd name="csX3" fmla="*/ 401242 w 802484"/>
              <a:gd name="csY3" fmla="*/ 658788 h 658787"/>
              <a:gd name="csX4" fmla="*/ 0 w 802484"/>
              <a:gd name="csY4" fmla="*/ 329394 h 658787"/>
            </a:gdLst>
            <a:ahLst/>
            <a:cxnLst>
              <a:cxn ang="0">
                <a:pos x="csX0" y="csY0"/>
              </a:cxn>
              <a:cxn ang="0">
                <a:pos x="csX1" y="csY1"/>
              </a:cxn>
              <a:cxn ang="0">
                <a:pos x="csX2" y="csY2"/>
              </a:cxn>
              <a:cxn ang="0">
                <a:pos x="csX3" y="csY3"/>
              </a:cxn>
              <a:cxn ang="0">
                <a:pos x="csX4" y="csY4"/>
              </a:cxn>
            </a:cxnLst>
            <a:rect l="l" t="t" r="r" b="b"/>
            <a:pathLst>
              <a:path w="802484" h="658787" extrusionOk="0">
                <a:moveTo>
                  <a:pt x="0" y="329394"/>
                </a:moveTo>
                <a:cubicBezTo>
                  <a:pt x="-15742" y="137765"/>
                  <a:pt x="155361" y="9113"/>
                  <a:pt x="401242" y="0"/>
                </a:cubicBezTo>
                <a:cubicBezTo>
                  <a:pt x="660207" y="7866"/>
                  <a:pt x="781633" y="148138"/>
                  <a:pt x="802484" y="329394"/>
                </a:cubicBezTo>
                <a:cubicBezTo>
                  <a:pt x="773446" y="539670"/>
                  <a:pt x="618145" y="684751"/>
                  <a:pt x="401242" y="658788"/>
                </a:cubicBezTo>
                <a:cubicBezTo>
                  <a:pt x="141043" y="637669"/>
                  <a:pt x="22390" y="522011"/>
                  <a:pt x="0" y="329394"/>
                </a:cubicBezTo>
                <a:close/>
              </a:path>
            </a:pathLst>
          </a:custGeom>
          <a:noFill/>
          <a:ln>
            <a:solidFill>
              <a:srgbClr val="C00000"/>
            </a:solidFill>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4" name="TextBox 33">
            <a:extLst>
              <a:ext uri="{FF2B5EF4-FFF2-40B4-BE49-F238E27FC236}">
                <a16:creationId xmlns:a16="http://schemas.microsoft.com/office/drawing/2014/main" id="{73BD8814-28A2-0112-0845-ED162BF72BB1}"/>
              </a:ext>
            </a:extLst>
          </p:cNvPr>
          <p:cNvSpPr txBox="1"/>
          <p:nvPr/>
        </p:nvSpPr>
        <p:spPr>
          <a:xfrm>
            <a:off x="572492" y="2785307"/>
            <a:ext cx="5622119"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Disagrees on what </a:t>
            </a:r>
            <a:r>
              <a:rPr kumimoji="0" lang="en-US" sz="1800" b="0" i="0" u="none" strike="noStrike" kern="1200" cap="none" spc="0" normalizeH="0" baseline="0" noProof="0" dirty="0">
                <a:ln>
                  <a:noFill/>
                </a:ln>
                <a:solidFill>
                  <a:srgbClr val="00B050"/>
                </a:solidFill>
                <a:effectLst/>
                <a:uLnTx/>
                <a:uFillTx/>
                <a:latin typeface="Aptos" panose="02110004020202020204"/>
                <a:ea typeface="+mn-ea"/>
                <a:cs typeface="+mn-cs"/>
              </a:rPr>
              <a:t>cooperation</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should look like</a:t>
            </a:r>
            <a:endParaRPr kumimoji="0" lang="en-US" sz="1800" b="0" i="0" u="none" strike="noStrike" kern="1200" cap="none" spc="0" normalizeH="0" baseline="0" noProof="0" dirty="0">
              <a:ln>
                <a:noFill/>
              </a:ln>
              <a:solidFill>
                <a:srgbClr val="C00000"/>
              </a:solidFill>
              <a:effectLst/>
              <a:uLnTx/>
              <a:uFillTx/>
              <a:latin typeface="Aptos" panose="02110004020202020204"/>
              <a:ea typeface="+mn-ea"/>
              <a:cs typeface="+mn-cs"/>
            </a:endParaRPr>
          </a:p>
        </p:txBody>
      </p:sp>
      <p:sp>
        <p:nvSpPr>
          <p:cNvPr id="35" name="TextBox 34">
            <a:extLst>
              <a:ext uri="{FF2B5EF4-FFF2-40B4-BE49-F238E27FC236}">
                <a16:creationId xmlns:a16="http://schemas.microsoft.com/office/drawing/2014/main" id="{BF49C470-9A1A-75CB-8815-A606A371FA11}"/>
              </a:ext>
            </a:extLst>
          </p:cNvPr>
          <p:cNvSpPr txBox="1"/>
          <p:nvPr/>
        </p:nvSpPr>
        <p:spPr>
          <a:xfrm>
            <a:off x="572492" y="1868829"/>
            <a:ext cx="35154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A </a:t>
            </a:r>
            <a:r>
              <a:rPr kumimoji="0" lang="en-US" sz="1800" b="1" i="0" u="none" strike="noStrike" kern="1200" cap="none" spc="0" normalizeH="0" baseline="0" noProof="0" dirty="0">
                <a:ln>
                  <a:noFill/>
                </a:ln>
                <a:solidFill>
                  <a:srgbClr val="0070C0"/>
                </a:solidFill>
                <a:effectLst/>
                <a:uLnTx/>
                <a:uFillTx/>
                <a:latin typeface="Aptos" panose="02110004020202020204"/>
                <a:ea typeface="+mn-ea"/>
                <a:cs typeface="+mn-cs"/>
              </a:rPr>
              <a:t>Coordination</a:t>
            </a: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 Problem</a:t>
            </a:r>
          </a:p>
        </p:txBody>
      </p:sp>
      <p:sp>
        <p:nvSpPr>
          <p:cNvPr id="38" name="Oval 37">
            <a:extLst>
              <a:ext uri="{FF2B5EF4-FFF2-40B4-BE49-F238E27FC236}">
                <a16:creationId xmlns:a16="http://schemas.microsoft.com/office/drawing/2014/main" id="{09AD90E6-E3CF-EF65-6104-8CC4C1D74321}"/>
              </a:ext>
            </a:extLst>
          </p:cNvPr>
          <p:cNvSpPr/>
          <p:nvPr/>
        </p:nvSpPr>
        <p:spPr>
          <a:xfrm>
            <a:off x="10839681" y="2738321"/>
            <a:ext cx="802484" cy="658787"/>
          </a:xfrm>
          <a:custGeom>
            <a:avLst/>
            <a:gdLst>
              <a:gd name="csX0" fmla="*/ 0 w 802484"/>
              <a:gd name="csY0" fmla="*/ 329394 h 658787"/>
              <a:gd name="csX1" fmla="*/ 401242 w 802484"/>
              <a:gd name="csY1" fmla="*/ 0 h 658787"/>
              <a:gd name="csX2" fmla="*/ 802484 w 802484"/>
              <a:gd name="csY2" fmla="*/ 329394 h 658787"/>
              <a:gd name="csX3" fmla="*/ 401242 w 802484"/>
              <a:gd name="csY3" fmla="*/ 658788 h 658787"/>
              <a:gd name="csX4" fmla="*/ 0 w 802484"/>
              <a:gd name="csY4" fmla="*/ 329394 h 658787"/>
            </a:gdLst>
            <a:ahLst/>
            <a:cxnLst>
              <a:cxn ang="0">
                <a:pos x="csX0" y="csY0"/>
              </a:cxn>
              <a:cxn ang="0">
                <a:pos x="csX1" y="csY1"/>
              </a:cxn>
              <a:cxn ang="0">
                <a:pos x="csX2" y="csY2"/>
              </a:cxn>
              <a:cxn ang="0">
                <a:pos x="csX3" y="csY3"/>
              </a:cxn>
              <a:cxn ang="0">
                <a:pos x="csX4" y="csY4"/>
              </a:cxn>
            </a:cxnLst>
            <a:rect l="l" t="t" r="r" b="b"/>
            <a:pathLst>
              <a:path w="802484" h="658787" extrusionOk="0">
                <a:moveTo>
                  <a:pt x="0" y="329394"/>
                </a:moveTo>
                <a:cubicBezTo>
                  <a:pt x="-15742" y="137765"/>
                  <a:pt x="155361" y="9113"/>
                  <a:pt x="401242" y="0"/>
                </a:cubicBezTo>
                <a:cubicBezTo>
                  <a:pt x="660207" y="7866"/>
                  <a:pt x="781633" y="148138"/>
                  <a:pt x="802484" y="329394"/>
                </a:cubicBezTo>
                <a:cubicBezTo>
                  <a:pt x="773446" y="539670"/>
                  <a:pt x="618145" y="684751"/>
                  <a:pt x="401242" y="658788"/>
                </a:cubicBezTo>
                <a:cubicBezTo>
                  <a:pt x="141043" y="637669"/>
                  <a:pt x="22390" y="522011"/>
                  <a:pt x="0" y="329394"/>
                </a:cubicBezTo>
                <a:close/>
              </a:path>
            </a:pathLst>
          </a:custGeom>
          <a:noFill/>
          <a:ln>
            <a:solidFill>
              <a:srgbClr val="00B050"/>
            </a:solidFill>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3" name="Straight Arrow Connector 2">
            <a:extLst>
              <a:ext uri="{FF2B5EF4-FFF2-40B4-BE49-F238E27FC236}">
                <a16:creationId xmlns:a16="http://schemas.microsoft.com/office/drawing/2014/main" id="{2A709265-5C93-C63E-D3CB-E35BF1CE7548}"/>
              </a:ext>
            </a:extLst>
          </p:cNvPr>
          <p:cNvCxnSpPr/>
          <p:nvPr/>
        </p:nvCxnSpPr>
        <p:spPr>
          <a:xfrm>
            <a:off x="10170119" y="2273073"/>
            <a:ext cx="0" cy="708212"/>
          </a:xfrm>
          <a:prstGeom prst="straightConnector1">
            <a:avLst/>
          </a:prstGeom>
          <a:ln>
            <a:solidFill>
              <a:schemeClr val="accent5"/>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4" name="Freeform: Shape 3">
            <a:extLst>
              <a:ext uri="{FF2B5EF4-FFF2-40B4-BE49-F238E27FC236}">
                <a16:creationId xmlns:a16="http://schemas.microsoft.com/office/drawing/2014/main" id="{ED2674E5-351D-D196-8C61-878C083B6A90}"/>
              </a:ext>
            </a:extLst>
          </p:cNvPr>
          <p:cNvSpPr/>
          <p:nvPr/>
        </p:nvSpPr>
        <p:spPr>
          <a:xfrm>
            <a:off x="10488706" y="1825901"/>
            <a:ext cx="802483" cy="179880"/>
          </a:xfrm>
          <a:custGeom>
            <a:avLst/>
            <a:gdLst>
              <a:gd name="connsiteX0" fmla="*/ 0 w 887913"/>
              <a:gd name="connsiteY0" fmla="*/ 215153 h 224117"/>
              <a:gd name="connsiteX1" fmla="*/ 62753 w 887913"/>
              <a:gd name="connsiteY1" fmla="*/ 80682 h 224117"/>
              <a:gd name="connsiteX2" fmla="*/ 89647 w 887913"/>
              <a:gd name="connsiteY2" fmla="*/ 62753 h 224117"/>
              <a:gd name="connsiteX3" fmla="*/ 107577 w 887913"/>
              <a:gd name="connsiteY3" fmla="*/ 35858 h 224117"/>
              <a:gd name="connsiteX4" fmla="*/ 215153 w 887913"/>
              <a:gd name="connsiteY4" fmla="*/ 0 h 224117"/>
              <a:gd name="connsiteX5" fmla="*/ 806824 w 887913"/>
              <a:gd name="connsiteY5" fmla="*/ 8964 h 224117"/>
              <a:gd name="connsiteX6" fmla="*/ 869577 w 887913"/>
              <a:gd name="connsiteY6" fmla="*/ 44823 h 224117"/>
              <a:gd name="connsiteX7" fmla="*/ 887506 w 887913"/>
              <a:gd name="connsiteY7" fmla="*/ 188258 h 224117"/>
              <a:gd name="connsiteX8" fmla="*/ 887506 w 887913"/>
              <a:gd name="connsiteY8" fmla="*/ 224117 h 224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913" h="224117">
                <a:moveTo>
                  <a:pt x="0" y="215153"/>
                </a:moveTo>
                <a:cubicBezTo>
                  <a:pt x="12231" y="184576"/>
                  <a:pt x="35596" y="112365"/>
                  <a:pt x="62753" y="80682"/>
                </a:cubicBezTo>
                <a:cubicBezTo>
                  <a:pt x="69765" y="72502"/>
                  <a:pt x="80682" y="68729"/>
                  <a:pt x="89647" y="62753"/>
                </a:cubicBezTo>
                <a:cubicBezTo>
                  <a:pt x="95624" y="53788"/>
                  <a:pt x="97940" y="40677"/>
                  <a:pt x="107577" y="35858"/>
                </a:cubicBezTo>
                <a:cubicBezTo>
                  <a:pt x="141385" y="18954"/>
                  <a:pt x="215153" y="0"/>
                  <a:pt x="215153" y="0"/>
                </a:cubicBezTo>
                <a:lnTo>
                  <a:pt x="806824" y="8964"/>
                </a:lnTo>
                <a:cubicBezTo>
                  <a:pt x="855745" y="10342"/>
                  <a:pt x="847768" y="12110"/>
                  <a:pt x="869577" y="44823"/>
                </a:cubicBezTo>
                <a:cubicBezTo>
                  <a:pt x="876485" y="93182"/>
                  <a:pt x="883741" y="139313"/>
                  <a:pt x="887506" y="188258"/>
                </a:cubicBezTo>
                <a:cubicBezTo>
                  <a:pt x="888423" y="200176"/>
                  <a:pt x="887506" y="212164"/>
                  <a:pt x="887506" y="224117"/>
                </a:cubicBezTo>
              </a:path>
            </a:pathLst>
          </a:custGeom>
          <a:noFill/>
          <a:ln>
            <a:solidFill>
              <a:schemeClr val="accent5"/>
            </a:solidFill>
            <a:prstDash val="dash"/>
            <a:tailEnd type="stealth" w="lg" len="lg"/>
            <a:extLst>
              <a:ext uri="{C807C97D-BFC1-408E-A445-0C87EB9F89A2}">
                <ask:lineSketchStyleProps xmlns:ask="http://schemas.microsoft.com/office/drawing/2018/sketchyshapes" sd="1219033472">
                  <a:custGeom>
                    <a:avLst/>
                    <a:gdLst>
                      <a:gd name="connsiteX0" fmla="*/ 0 w 929384"/>
                      <a:gd name="connsiteY0" fmla="*/ 285039 h 296915"/>
                      <a:gd name="connsiteX1" fmla="*/ 65683 w 929384"/>
                      <a:gd name="connsiteY1" fmla="*/ 106889 h 296915"/>
                      <a:gd name="connsiteX2" fmla="*/ 93834 w 929384"/>
                      <a:gd name="connsiteY2" fmla="*/ 83136 h 296915"/>
                      <a:gd name="connsiteX3" fmla="*/ 112601 w 929384"/>
                      <a:gd name="connsiteY3" fmla="*/ 47505 h 296915"/>
                      <a:gd name="connsiteX4" fmla="*/ 225201 w 929384"/>
                      <a:gd name="connsiteY4" fmla="*/ 0 h 296915"/>
                      <a:gd name="connsiteX5" fmla="*/ 522468 w 929384"/>
                      <a:gd name="connsiteY5" fmla="*/ 5700 h 296915"/>
                      <a:gd name="connsiteX6" fmla="*/ 844507 w 929384"/>
                      <a:gd name="connsiteY6" fmla="*/ 11875 h 296915"/>
                      <a:gd name="connsiteX7" fmla="*/ 910191 w 929384"/>
                      <a:gd name="connsiteY7" fmla="*/ 59382 h 296915"/>
                      <a:gd name="connsiteX8" fmla="*/ 928957 w 929384"/>
                      <a:gd name="connsiteY8" fmla="*/ 249408 h 296915"/>
                      <a:gd name="connsiteX9" fmla="*/ 928957 w 929384"/>
                      <a:gd name="connsiteY9" fmla="*/ 296915 h 296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384" h="296915" extrusionOk="0">
                        <a:moveTo>
                          <a:pt x="0" y="285039"/>
                        </a:moveTo>
                        <a:cubicBezTo>
                          <a:pt x="4494" y="239406"/>
                          <a:pt x="27462" y="152540"/>
                          <a:pt x="65683" y="106889"/>
                        </a:cubicBezTo>
                        <a:cubicBezTo>
                          <a:pt x="74563" y="96376"/>
                          <a:pt x="81971" y="91132"/>
                          <a:pt x="93834" y="83136"/>
                        </a:cubicBezTo>
                        <a:cubicBezTo>
                          <a:pt x="98348" y="72960"/>
                          <a:pt x="102441" y="54291"/>
                          <a:pt x="112601" y="47505"/>
                        </a:cubicBezTo>
                        <a:cubicBezTo>
                          <a:pt x="147988" y="25110"/>
                          <a:pt x="225201" y="0"/>
                          <a:pt x="225201" y="0"/>
                        </a:cubicBezTo>
                        <a:cubicBezTo>
                          <a:pt x="311651" y="-25038"/>
                          <a:pt x="378062" y="5515"/>
                          <a:pt x="522468" y="5700"/>
                        </a:cubicBezTo>
                        <a:cubicBezTo>
                          <a:pt x="666874" y="5885"/>
                          <a:pt x="685082" y="23547"/>
                          <a:pt x="844507" y="11875"/>
                        </a:cubicBezTo>
                        <a:cubicBezTo>
                          <a:pt x="895666" y="13255"/>
                          <a:pt x="885920" y="18048"/>
                          <a:pt x="910191" y="59382"/>
                        </a:cubicBezTo>
                        <a:cubicBezTo>
                          <a:pt x="921493" y="125728"/>
                          <a:pt x="929508" y="185644"/>
                          <a:pt x="928957" y="249408"/>
                        </a:cubicBezTo>
                        <a:cubicBezTo>
                          <a:pt x="927603" y="264823"/>
                          <a:pt x="932063" y="283619"/>
                          <a:pt x="928957" y="296915"/>
                        </a:cubicBezTo>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cxnSp>
        <p:nvCxnSpPr>
          <p:cNvPr id="6" name="Straight Arrow Connector 5">
            <a:extLst>
              <a:ext uri="{FF2B5EF4-FFF2-40B4-BE49-F238E27FC236}">
                <a16:creationId xmlns:a16="http://schemas.microsoft.com/office/drawing/2014/main" id="{2F5EB5FD-02B1-8B9F-1FCA-886A76ACFA06}"/>
              </a:ext>
            </a:extLst>
          </p:cNvPr>
          <p:cNvCxnSpPr>
            <a:cxnSpLocks/>
          </p:cNvCxnSpPr>
          <p:nvPr/>
        </p:nvCxnSpPr>
        <p:spPr>
          <a:xfrm flipV="1">
            <a:off x="11100620" y="2292751"/>
            <a:ext cx="0" cy="709200"/>
          </a:xfrm>
          <a:prstGeom prst="straightConnector1">
            <a:avLst/>
          </a:prstGeom>
          <a:ln>
            <a:solidFill>
              <a:schemeClr val="accent5"/>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7" name="Freeform: Shape 6">
            <a:extLst>
              <a:ext uri="{FF2B5EF4-FFF2-40B4-BE49-F238E27FC236}">
                <a16:creationId xmlns:a16="http://schemas.microsoft.com/office/drawing/2014/main" id="{D13BE750-F8F5-FB72-D487-13D075172B3A}"/>
              </a:ext>
            </a:extLst>
          </p:cNvPr>
          <p:cNvSpPr/>
          <p:nvPr/>
        </p:nvSpPr>
        <p:spPr>
          <a:xfrm flipV="1">
            <a:off x="10488705" y="3257956"/>
            <a:ext cx="802483" cy="180000"/>
          </a:xfrm>
          <a:custGeom>
            <a:avLst/>
            <a:gdLst>
              <a:gd name="connsiteX0" fmla="*/ 0 w 887913"/>
              <a:gd name="connsiteY0" fmla="*/ 215153 h 224117"/>
              <a:gd name="connsiteX1" fmla="*/ 62753 w 887913"/>
              <a:gd name="connsiteY1" fmla="*/ 80682 h 224117"/>
              <a:gd name="connsiteX2" fmla="*/ 89647 w 887913"/>
              <a:gd name="connsiteY2" fmla="*/ 62753 h 224117"/>
              <a:gd name="connsiteX3" fmla="*/ 107577 w 887913"/>
              <a:gd name="connsiteY3" fmla="*/ 35858 h 224117"/>
              <a:gd name="connsiteX4" fmla="*/ 215153 w 887913"/>
              <a:gd name="connsiteY4" fmla="*/ 0 h 224117"/>
              <a:gd name="connsiteX5" fmla="*/ 806824 w 887913"/>
              <a:gd name="connsiteY5" fmla="*/ 8964 h 224117"/>
              <a:gd name="connsiteX6" fmla="*/ 869577 w 887913"/>
              <a:gd name="connsiteY6" fmla="*/ 44823 h 224117"/>
              <a:gd name="connsiteX7" fmla="*/ 887506 w 887913"/>
              <a:gd name="connsiteY7" fmla="*/ 188258 h 224117"/>
              <a:gd name="connsiteX8" fmla="*/ 887506 w 887913"/>
              <a:gd name="connsiteY8" fmla="*/ 224117 h 224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913" h="224117">
                <a:moveTo>
                  <a:pt x="0" y="215153"/>
                </a:moveTo>
                <a:cubicBezTo>
                  <a:pt x="12231" y="184576"/>
                  <a:pt x="35596" y="112365"/>
                  <a:pt x="62753" y="80682"/>
                </a:cubicBezTo>
                <a:cubicBezTo>
                  <a:pt x="69765" y="72502"/>
                  <a:pt x="80682" y="68729"/>
                  <a:pt x="89647" y="62753"/>
                </a:cubicBezTo>
                <a:cubicBezTo>
                  <a:pt x="95624" y="53788"/>
                  <a:pt x="97940" y="40677"/>
                  <a:pt x="107577" y="35858"/>
                </a:cubicBezTo>
                <a:cubicBezTo>
                  <a:pt x="141385" y="18954"/>
                  <a:pt x="215153" y="0"/>
                  <a:pt x="215153" y="0"/>
                </a:cubicBezTo>
                <a:lnTo>
                  <a:pt x="806824" y="8964"/>
                </a:lnTo>
                <a:cubicBezTo>
                  <a:pt x="855745" y="10342"/>
                  <a:pt x="847768" y="12110"/>
                  <a:pt x="869577" y="44823"/>
                </a:cubicBezTo>
                <a:cubicBezTo>
                  <a:pt x="876485" y="93182"/>
                  <a:pt x="883741" y="139313"/>
                  <a:pt x="887506" y="188258"/>
                </a:cubicBezTo>
                <a:cubicBezTo>
                  <a:pt x="888423" y="200176"/>
                  <a:pt x="887506" y="212164"/>
                  <a:pt x="887506" y="224117"/>
                </a:cubicBezTo>
              </a:path>
            </a:pathLst>
          </a:custGeom>
          <a:noFill/>
          <a:ln>
            <a:solidFill>
              <a:schemeClr val="accent5"/>
            </a:solidFill>
            <a:prstDash val="dash"/>
            <a:headEnd type="stealth" w="lg" len="lg"/>
            <a:tailEnd type="none" w="lg" len="lg"/>
            <a:extLst>
              <a:ext uri="{C807C97D-BFC1-408E-A445-0C87EB9F89A2}">
                <ask:lineSketchStyleProps xmlns:ask="http://schemas.microsoft.com/office/drawing/2018/sketchyshapes" sd="1219033472">
                  <a:custGeom>
                    <a:avLst/>
                    <a:gdLst>
                      <a:gd name="connsiteX0" fmla="*/ 0 w 929384"/>
                      <a:gd name="connsiteY0" fmla="*/ 285039 h 296915"/>
                      <a:gd name="connsiteX1" fmla="*/ 65683 w 929384"/>
                      <a:gd name="connsiteY1" fmla="*/ 106889 h 296915"/>
                      <a:gd name="connsiteX2" fmla="*/ 93834 w 929384"/>
                      <a:gd name="connsiteY2" fmla="*/ 83136 h 296915"/>
                      <a:gd name="connsiteX3" fmla="*/ 112601 w 929384"/>
                      <a:gd name="connsiteY3" fmla="*/ 47505 h 296915"/>
                      <a:gd name="connsiteX4" fmla="*/ 225201 w 929384"/>
                      <a:gd name="connsiteY4" fmla="*/ 0 h 296915"/>
                      <a:gd name="connsiteX5" fmla="*/ 522468 w 929384"/>
                      <a:gd name="connsiteY5" fmla="*/ 5700 h 296915"/>
                      <a:gd name="connsiteX6" fmla="*/ 844507 w 929384"/>
                      <a:gd name="connsiteY6" fmla="*/ 11875 h 296915"/>
                      <a:gd name="connsiteX7" fmla="*/ 910191 w 929384"/>
                      <a:gd name="connsiteY7" fmla="*/ 59382 h 296915"/>
                      <a:gd name="connsiteX8" fmla="*/ 928957 w 929384"/>
                      <a:gd name="connsiteY8" fmla="*/ 249408 h 296915"/>
                      <a:gd name="connsiteX9" fmla="*/ 928957 w 929384"/>
                      <a:gd name="connsiteY9" fmla="*/ 296915 h 296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384" h="296915" extrusionOk="0">
                        <a:moveTo>
                          <a:pt x="0" y="285039"/>
                        </a:moveTo>
                        <a:cubicBezTo>
                          <a:pt x="4494" y="239406"/>
                          <a:pt x="27462" y="152540"/>
                          <a:pt x="65683" y="106889"/>
                        </a:cubicBezTo>
                        <a:cubicBezTo>
                          <a:pt x="74563" y="96376"/>
                          <a:pt x="81971" y="91132"/>
                          <a:pt x="93834" y="83136"/>
                        </a:cubicBezTo>
                        <a:cubicBezTo>
                          <a:pt x="98348" y="72960"/>
                          <a:pt x="102441" y="54291"/>
                          <a:pt x="112601" y="47505"/>
                        </a:cubicBezTo>
                        <a:cubicBezTo>
                          <a:pt x="147988" y="25110"/>
                          <a:pt x="225201" y="0"/>
                          <a:pt x="225201" y="0"/>
                        </a:cubicBezTo>
                        <a:cubicBezTo>
                          <a:pt x="311651" y="-25038"/>
                          <a:pt x="378062" y="5515"/>
                          <a:pt x="522468" y="5700"/>
                        </a:cubicBezTo>
                        <a:cubicBezTo>
                          <a:pt x="666874" y="5885"/>
                          <a:pt x="685082" y="23547"/>
                          <a:pt x="844507" y="11875"/>
                        </a:cubicBezTo>
                        <a:cubicBezTo>
                          <a:pt x="895666" y="13255"/>
                          <a:pt x="885920" y="18048"/>
                          <a:pt x="910191" y="59382"/>
                        </a:cubicBezTo>
                        <a:cubicBezTo>
                          <a:pt x="921493" y="125728"/>
                          <a:pt x="929508" y="185644"/>
                          <a:pt x="928957" y="249408"/>
                        </a:cubicBezTo>
                        <a:cubicBezTo>
                          <a:pt x="927603" y="264823"/>
                          <a:pt x="932063" y="283619"/>
                          <a:pt x="928957" y="296915"/>
                        </a:cubicBezTo>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10" name="Picture 9" descr="A cartoon of a child wearing glasses&#10;&#10;Description automatically generated">
            <a:extLst>
              <a:ext uri="{FF2B5EF4-FFF2-40B4-BE49-F238E27FC236}">
                <a16:creationId xmlns:a16="http://schemas.microsoft.com/office/drawing/2014/main" id="{C791986C-6983-619C-8A25-AE32A59E5F21}"/>
              </a:ext>
            </a:extLst>
          </p:cNvPr>
          <p:cNvPicPr>
            <a:picLocks noChangeAspect="1"/>
          </p:cNvPicPr>
          <p:nvPr/>
        </p:nvPicPr>
        <p:blipFill>
          <a:blip r:embed="rId10">
            <a:extLst>
              <a:ext uri="{28A0092B-C50C-407E-A947-70E740481C1C}">
                <a14:useLocalDpi xmlns:a14="http://schemas.microsoft.com/office/drawing/2010/main" val="0"/>
              </a:ext>
            </a:extLst>
          </a:blip>
          <a:srcRect l="25934" t="8958" r="24798" b="9289"/>
          <a:stretch/>
        </p:blipFill>
        <p:spPr>
          <a:xfrm>
            <a:off x="11289868" y="3916743"/>
            <a:ext cx="510850" cy="914400"/>
          </a:xfrm>
          <a:prstGeom prst="rect">
            <a:avLst/>
          </a:prstGeom>
        </p:spPr>
      </p:pic>
      <p:pic>
        <p:nvPicPr>
          <p:cNvPr id="12" name="Picture 11" descr="A cartoon of a person&#10;&#10;Description automatically generated">
            <a:extLst>
              <a:ext uri="{FF2B5EF4-FFF2-40B4-BE49-F238E27FC236}">
                <a16:creationId xmlns:a16="http://schemas.microsoft.com/office/drawing/2014/main" id="{5E4C67C2-4103-BE45-88E5-3B787145D1F7}"/>
              </a:ext>
            </a:extLst>
          </p:cNvPr>
          <p:cNvPicPr>
            <a:picLocks noChangeAspect="1"/>
          </p:cNvPicPr>
          <p:nvPr/>
        </p:nvPicPr>
        <p:blipFill>
          <a:blip r:embed="rId11">
            <a:extLst>
              <a:ext uri="{28A0092B-C50C-407E-A947-70E740481C1C}">
                <a14:useLocalDpi xmlns:a14="http://schemas.microsoft.com/office/drawing/2010/main" val="0"/>
              </a:ext>
            </a:extLst>
          </a:blip>
          <a:srcRect l="35970" t="11667" r="33922" b="11175"/>
          <a:stretch/>
        </p:blipFill>
        <p:spPr>
          <a:xfrm>
            <a:off x="9051505" y="598146"/>
            <a:ext cx="337875" cy="914401"/>
          </a:xfrm>
          <a:prstGeom prst="rect">
            <a:avLst/>
          </a:prstGeom>
        </p:spPr>
      </p:pic>
      <p:sp>
        <p:nvSpPr>
          <p:cNvPr id="22" name="Freeform: Shape 21">
            <a:extLst>
              <a:ext uri="{FF2B5EF4-FFF2-40B4-BE49-F238E27FC236}">
                <a16:creationId xmlns:a16="http://schemas.microsoft.com/office/drawing/2014/main" id="{88B71E97-1D48-A211-AE69-5E58767BE562}"/>
              </a:ext>
            </a:extLst>
          </p:cNvPr>
          <p:cNvSpPr/>
          <p:nvPr/>
        </p:nvSpPr>
        <p:spPr>
          <a:xfrm>
            <a:off x="9403976" y="1048871"/>
            <a:ext cx="690283" cy="842682"/>
          </a:xfrm>
          <a:custGeom>
            <a:avLst/>
            <a:gdLst>
              <a:gd name="connsiteX0" fmla="*/ 0 w 690283"/>
              <a:gd name="connsiteY0" fmla="*/ 0 h 842682"/>
              <a:gd name="connsiteX1" fmla="*/ 116542 w 690283"/>
              <a:gd name="connsiteY1" fmla="*/ 26894 h 842682"/>
              <a:gd name="connsiteX2" fmla="*/ 233083 w 690283"/>
              <a:gd name="connsiteY2" fmla="*/ 116541 h 842682"/>
              <a:gd name="connsiteX3" fmla="*/ 385483 w 690283"/>
              <a:gd name="connsiteY3" fmla="*/ 251011 h 842682"/>
              <a:gd name="connsiteX4" fmla="*/ 466165 w 690283"/>
              <a:gd name="connsiteY4" fmla="*/ 349623 h 842682"/>
              <a:gd name="connsiteX5" fmla="*/ 510989 w 690283"/>
              <a:gd name="connsiteY5" fmla="*/ 412376 h 842682"/>
              <a:gd name="connsiteX6" fmla="*/ 546848 w 690283"/>
              <a:gd name="connsiteY6" fmla="*/ 475129 h 842682"/>
              <a:gd name="connsiteX7" fmla="*/ 555812 w 690283"/>
              <a:gd name="connsiteY7" fmla="*/ 510988 h 842682"/>
              <a:gd name="connsiteX8" fmla="*/ 582706 w 690283"/>
              <a:gd name="connsiteY8" fmla="*/ 555811 h 842682"/>
              <a:gd name="connsiteX9" fmla="*/ 609600 w 690283"/>
              <a:gd name="connsiteY9" fmla="*/ 618564 h 842682"/>
              <a:gd name="connsiteX10" fmla="*/ 636495 w 690283"/>
              <a:gd name="connsiteY10" fmla="*/ 663388 h 842682"/>
              <a:gd name="connsiteX11" fmla="*/ 645459 w 690283"/>
              <a:gd name="connsiteY11" fmla="*/ 690282 h 842682"/>
              <a:gd name="connsiteX12" fmla="*/ 672353 w 690283"/>
              <a:gd name="connsiteY12" fmla="*/ 744070 h 842682"/>
              <a:gd name="connsiteX13" fmla="*/ 690283 w 690283"/>
              <a:gd name="connsiteY13" fmla="*/ 797858 h 842682"/>
              <a:gd name="connsiteX14" fmla="*/ 690283 w 690283"/>
              <a:gd name="connsiteY14" fmla="*/ 842682 h 842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0283" h="842682">
                <a:moveTo>
                  <a:pt x="0" y="0"/>
                </a:moveTo>
                <a:cubicBezTo>
                  <a:pt x="38847" y="8965"/>
                  <a:pt x="79286" y="12701"/>
                  <a:pt x="116542" y="26894"/>
                </a:cubicBezTo>
                <a:cubicBezTo>
                  <a:pt x="192072" y="55667"/>
                  <a:pt x="178898" y="72208"/>
                  <a:pt x="233083" y="116541"/>
                </a:cubicBezTo>
                <a:cubicBezTo>
                  <a:pt x="307394" y="177342"/>
                  <a:pt x="310799" y="138984"/>
                  <a:pt x="385483" y="251011"/>
                </a:cubicBezTo>
                <a:cubicBezTo>
                  <a:pt x="494315" y="414261"/>
                  <a:pt x="346043" y="199469"/>
                  <a:pt x="466165" y="349623"/>
                </a:cubicBezTo>
                <a:cubicBezTo>
                  <a:pt x="549466" y="453751"/>
                  <a:pt x="455486" y="356876"/>
                  <a:pt x="510989" y="412376"/>
                </a:cubicBezTo>
                <a:cubicBezTo>
                  <a:pt x="538405" y="494631"/>
                  <a:pt x="492577" y="366587"/>
                  <a:pt x="546848" y="475129"/>
                </a:cubicBezTo>
                <a:cubicBezTo>
                  <a:pt x="552358" y="486149"/>
                  <a:pt x="550808" y="499729"/>
                  <a:pt x="555812" y="510988"/>
                </a:cubicBezTo>
                <a:cubicBezTo>
                  <a:pt x="562888" y="526910"/>
                  <a:pt x="574914" y="540226"/>
                  <a:pt x="582706" y="555811"/>
                </a:cubicBezTo>
                <a:cubicBezTo>
                  <a:pt x="592884" y="576166"/>
                  <a:pt x="599422" y="598209"/>
                  <a:pt x="609600" y="618564"/>
                </a:cubicBezTo>
                <a:cubicBezTo>
                  <a:pt x="617393" y="634149"/>
                  <a:pt x="628703" y="647803"/>
                  <a:pt x="636495" y="663388"/>
                </a:cubicBezTo>
                <a:cubicBezTo>
                  <a:pt x="640721" y="671840"/>
                  <a:pt x="641621" y="681647"/>
                  <a:pt x="645459" y="690282"/>
                </a:cubicBezTo>
                <a:cubicBezTo>
                  <a:pt x="653600" y="708600"/>
                  <a:pt x="664643" y="725566"/>
                  <a:pt x="672353" y="744070"/>
                </a:cubicBezTo>
                <a:cubicBezTo>
                  <a:pt x="679622" y="761515"/>
                  <a:pt x="690283" y="778959"/>
                  <a:pt x="690283" y="797858"/>
                </a:cubicBezTo>
                <a:lnTo>
                  <a:pt x="690283" y="842682"/>
                </a:lnTo>
              </a:path>
            </a:pathLst>
          </a:custGeom>
          <a:noFill/>
          <a:ln>
            <a:tailEnd type="stealth"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5" name="Freeform: Shape 24">
            <a:extLst>
              <a:ext uri="{FF2B5EF4-FFF2-40B4-BE49-F238E27FC236}">
                <a16:creationId xmlns:a16="http://schemas.microsoft.com/office/drawing/2014/main" id="{EE7829B6-8482-00F6-CBB9-77CF60B16999}"/>
              </a:ext>
            </a:extLst>
          </p:cNvPr>
          <p:cNvSpPr/>
          <p:nvPr/>
        </p:nvSpPr>
        <p:spPr>
          <a:xfrm>
            <a:off x="11289868" y="3382297"/>
            <a:ext cx="223706" cy="521109"/>
          </a:xfrm>
          <a:custGeom>
            <a:avLst/>
            <a:gdLst>
              <a:gd name="connsiteX0" fmla="*/ 383458 w 383458"/>
              <a:gd name="connsiteY0" fmla="*/ 521109 h 521109"/>
              <a:gd name="connsiteX1" fmla="*/ 334297 w 383458"/>
              <a:gd name="connsiteY1" fmla="*/ 471948 h 521109"/>
              <a:gd name="connsiteX2" fmla="*/ 98323 w 383458"/>
              <a:gd name="connsiteY2" fmla="*/ 167148 h 521109"/>
              <a:gd name="connsiteX3" fmla="*/ 49161 w 383458"/>
              <a:gd name="connsiteY3" fmla="*/ 98322 h 521109"/>
              <a:gd name="connsiteX4" fmla="*/ 29497 w 383458"/>
              <a:gd name="connsiteY4" fmla="*/ 68826 h 521109"/>
              <a:gd name="connsiteX5" fmla="*/ 0 w 383458"/>
              <a:gd name="connsiteY5" fmla="*/ 0 h 521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458" h="521109">
                <a:moveTo>
                  <a:pt x="383458" y="521109"/>
                </a:moveTo>
                <a:cubicBezTo>
                  <a:pt x="367071" y="504722"/>
                  <a:pt x="348375" y="490357"/>
                  <a:pt x="334297" y="471948"/>
                </a:cubicBezTo>
                <a:cubicBezTo>
                  <a:pt x="96498" y="160981"/>
                  <a:pt x="227913" y="253546"/>
                  <a:pt x="98323" y="167148"/>
                </a:cubicBezTo>
                <a:cubicBezTo>
                  <a:pt x="51975" y="97627"/>
                  <a:pt x="110145" y="183699"/>
                  <a:pt x="49161" y="98322"/>
                </a:cubicBezTo>
                <a:cubicBezTo>
                  <a:pt x="42293" y="88706"/>
                  <a:pt x="36052" y="78658"/>
                  <a:pt x="29497" y="68826"/>
                </a:cubicBezTo>
                <a:cubicBezTo>
                  <a:pt x="17847" y="10574"/>
                  <a:pt x="31482" y="31481"/>
                  <a:pt x="0" y="0"/>
                </a:cubicBezTo>
              </a:path>
            </a:pathLst>
          </a:custGeom>
          <a:noFill/>
          <a:ln>
            <a:tailEnd type="stealth"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6" name="TextBox 35">
            <a:extLst>
              <a:ext uri="{FF2B5EF4-FFF2-40B4-BE49-F238E27FC236}">
                <a16:creationId xmlns:a16="http://schemas.microsoft.com/office/drawing/2014/main" id="{E11EE38E-7675-4BA4-FBF0-4ACEE042A54E}"/>
              </a:ext>
            </a:extLst>
          </p:cNvPr>
          <p:cNvSpPr txBox="1"/>
          <p:nvPr/>
        </p:nvSpPr>
        <p:spPr>
          <a:xfrm>
            <a:off x="572492" y="3822703"/>
            <a:ext cx="662616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u="none" strike="noStrike" kern="1200" cap="none" spc="0" normalizeH="0" baseline="0" noProof="0" dirty="0">
                <a:ln>
                  <a:noFill/>
                </a:ln>
                <a:solidFill>
                  <a:srgbClr val="0070C0"/>
                </a:solidFill>
                <a:effectLst/>
                <a:uLnTx/>
                <a:uFillTx/>
                <a:latin typeface="Univers" panose="020B0503020202020204" pitchFamily="34" charset="0"/>
              </a:rPr>
              <a:t>Coordinating decisions: Resolving internal disagreements within a group united by a common theme or ideology</a:t>
            </a:r>
          </a:p>
        </p:txBody>
      </p:sp>
      <p:pic>
        <p:nvPicPr>
          <p:cNvPr id="39" name="Picture 38" descr="A red ball on a wooden bat&#10;&#10;AI-generated content may be incorrect.">
            <a:extLst>
              <a:ext uri="{FF2B5EF4-FFF2-40B4-BE49-F238E27FC236}">
                <a16:creationId xmlns:a16="http://schemas.microsoft.com/office/drawing/2014/main" id="{205D645D-0BEF-D480-D44A-534697110DF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2492" y="4678846"/>
            <a:ext cx="2698735" cy="1799157"/>
          </a:xfrm>
          <a:prstGeom prst="rect">
            <a:avLst/>
          </a:prstGeom>
        </p:spPr>
      </p:pic>
      <p:sp>
        <p:nvSpPr>
          <p:cNvPr id="40" name="TextBox 39">
            <a:extLst>
              <a:ext uri="{FF2B5EF4-FFF2-40B4-BE49-F238E27FC236}">
                <a16:creationId xmlns:a16="http://schemas.microsoft.com/office/drawing/2014/main" id="{EBF21E06-6000-F791-9AAF-5DF6799415FA}"/>
              </a:ext>
            </a:extLst>
          </p:cNvPr>
          <p:cNvSpPr txBox="1"/>
          <p:nvPr/>
        </p:nvSpPr>
        <p:spPr>
          <a:xfrm>
            <a:off x="3797089" y="3134073"/>
            <a:ext cx="421720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A02B93"/>
                </a:solidFill>
                <a:effectLst/>
                <a:uLnTx/>
                <a:uFillTx/>
                <a:latin typeface="Segoe Script" panose="030B0504020000000003" pitchFamily="66" charset="0"/>
                <a:ea typeface="+mn-ea"/>
                <a:cs typeface="+mn-cs"/>
              </a:rPr>
              <a:t>…compromise to preserve cooperation</a:t>
            </a:r>
          </a:p>
        </p:txBody>
      </p:sp>
      <p:sp>
        <p:nvSpPr>
          <p:cNvPr id="8" name="TextBox 7">
            <a:extLst>
              <a:ext uri="{FF2B5EF4-FFF2-40B4-BE49-F238E27FC236}">
                <a16:creationId xmlns:a16="http://schemas.microsoft.com/office/drawing/2014/main" id="{964E9755-8DDC-160F-3F6E-FB90120FB57A}"/>
              </a:ext>
            </a:extLst>
          </p:cNvPr>
          <p:cNvSpPr txBox="1"/>
          <p:nvPr/>
        </p:nvSpPr>
        <p:spPr>
          <a:xfrm>
            <a:off x="3383551" y="5409147"/>
            <a:ext cx="443504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u="none" strike="noStrike" kern="1200" cap="none" spc="0" normalizeH="0" baseline="0" noProof="0" dirty="0">
                <a:ln>
                  <a:noFill/>
                </a:ln>
                <a:solidFill>
                  <a:srgbClr val="0070C0"/>
                </a:solidFill>
                <a:effectLst/>
                <a:uLnTx/>
                <a:uFillTx/>
                <a:latin typeface="Univers" panose="020B0503020202020204" pitchFamily="34" charset="0"/>
              </a:rPr>
              <a:t>Lunch break on Day 4 of a test match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u="none" strike="noStrike" kern="1200" cap="none" spc="0" normalizeH="0" baseline="0" noProof="0" dirty="0">
                <a:ln>
                  <a:noFill/>
                </a:ln>
                <a:solidFill>
                  <a:srgbClr val="0070C0"/>
                </a:solidFill>
                <a:effectLst/>
                <a:uLnTx/>
                <a:uFillTx/>
                <a:latin typeface="Univers" panose="020B0503020202020204" pitchFamily="34" charset="0"/>
              </a:rPr>
              <a:t>- To declare or not to declare</a:t>
            </a:r>
          </a:p>
        </p:txBody>
      </p:sp>
    </p:spTree>
    <p:extLst>
      <p:ext uri="{BB962C8B-B14F-4D97-AF65-F5344CB8AC3E}">
        <p14:creationId xmlns:p14="http://schemas.microsoft.com/office/powerpoint/2010/main" val="214149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up)">
                                      <p:cBhvr>
                                        <p:cTn id="29" dur="500"/>
                                        <p:tgtEl>
                                          <p:spTgt spid="3"/>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down)">
                                      <p:cBhvr>
                                        <p:cTn id="37" dur="500"/>
                                        <p:tgtEl>
                                          <p:spTgt spid="6"/>
                                        </p:tgtEl>
                                      </p:cBhvr>
                                    </p:animEffect>
                                  </p:childTnLst>
                                </p:cTn>
                              </p:par>
                              <p:par>
                                <p:cTn id="38" presetID="22" presetClass="entr" presetSubtype="2"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wipe(right)">
                                      <p:cBhvr>
                                        <p:cTn id="40" dur="500"/>
                                        <p:tgtEl>
                                          <p:spTgt spid="7"/>
                                        </p:tgtEl>
                                      </p:cBhvr>
                                    </p:animEffect>
                                  </p:childTnLst>
                                </p:cTn>
                              </p:par>
                              <p:par>
                                <p:cTn id="41" presetID="10" presetClass="exit" presetSubtype="0" fill="hold" nodeType="withEffect">
                                  <p:stCondLst>
                                    <p:cond delay="0"/>
                                  </p:stCondLst>
                                  <p:childTnLst>
                                    <p:animEffect transition="out" filter="fade">
                                      <p:cBhvr>
                                        <p:cTn id="42" dur="500"/>
                                        <p:tgtEl>
                                          <p:spTgt spid="3"/>
                                        </p:tgtEl>
                                      </p:cBhvr>
                                    </p:animEffect>
                                    <p:set>
                                      <p:cBhvr>
                                        <p:cTn id="43" dur="1" fill="hold">
                                          <p:stCondLst>
                                            <p:cond delay="499"/>
                                          </p:stCondLst>
                                        </p:cTn>
                                        <p:tgtEl>
                                          <p:spTgt spid="3"/>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4"/>
                                        </p:tgtEl>
                                      </p:cBhvr>
                                    </p:animEffect>
                                    <p:set>
                                      <p:cBhvr>
                                        <p:cTn id="46" dur="1" fill="hold">
                                          <p:stCondLst>
                                            <p:cond delay="499"/>
                                          </p:stCondLst>
                                        </p:cTn>
                                        <p:tgtEl>
                                          <p:spTgt spid="4"/>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8" presetClass="emph" presetSubtype="0" fill="hold" nodeType="withEffect">
                                  <p:stCondLst>
                                    <p:cond delay="0"/>
                                  </p:stCondLst>
                                  <p:childTnLst>
                                    <p:animRot by="21600000">
                                      <p:cBhvr>
                                        <p:cTn id="53" dur="1000" fill="hold"/>
                                        <p:tgtEl>
                                          <p:spTgt spid="28"/>
                                        </p:tgtEl>
                                        <p:attrNameLst>
                                          <p:attrName>r</p:attrName>
                                        </p:attrNameLst>
                                      </p:cBhvr>
                                    </p:animRot>
                                  </p:childTnLst>
                                </p:cTn>
                              </p:par>
                              <p:par>
                                <p:cTn id="54" presetID="8" presetClass="emph" presetSubtype="0" fill="hold" nodeType="withEffect">
                                  <p:stCondLst>
                                    <p:cond delay="0"/>
                                  </p:stCondLst>
                                  <p:childTnLst>
                                    <p:animRot by="21600000">
                                      <p:cBhvr>
                                        <p:cTn id="55" dur="1000" fill="hold"/>
                                        <p:tgtEl>
                                          <p:spTgt spid="38"/>
                                        </p:tgtEl>
                                        <p:attrNameLst>
                                          <p:attrName>r</p:attrName>
                                        </p:attrNameLst>
                                      </p:cBhvr>
                                    </p:animRot>
                                  </p:childTnLst>
                                </p:cTn>
                              </p:par>
                              <p:par>
                                <p:cTn id="56" presetID="10" presetClass="exit" presetSubtype="0" fill="hold" nodeType="withEffect">
                                  <p:stCondLst>
                                    <p:cond delay="0"/>
                                  </p:stCondLst>
                                  <p:childTnLst>
                                    <p:animEffect transition="out" filter="fade">
                                      <p:cBhvr>
                                        <p:cTn id="57" dur="500"/>
                                        <p:tgtEl>
                                          <p:spTgt spid="6"/>
                                        </p:tgtEl>
                                      </p:cBhvr>
                                    </p:animEffect>
                                    <p:set>
                                      <p:cBhvr>
                                        <p:cTn id="58" dur="1" fill="hold">
                                          <p:stCondLst>
                                            <p:cond delay="499"/>
                                          </p:stCondLst>
                                        </p:cTn>
                                        <p:tgtEl>
                                          <p:spTgt spid="6"/>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7"/>
                                        </p:tgtEl>
                                      </p:cBhvr>
                                    </p:animEffect>
                                    <p:set>
                                      <p:cBhvr>
                                        <p:cTn id="61" dur="1" fill="hold">
                                          <p:stCondLst>
                                            <p:cond delay="499"/>
                                          </p:stCondLst>
                                        </p:cTn>
                                        <p:tgtEl>
                                          <p:spTgt spid="7"/>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wipe(left)">
                                      <p:cBhvr>
                                        <p:cTn id="66" dur="500"/>
                                        <p:tgtEl>
                                          <p:spTgt spid="4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2"/>
                                        </p:tgtEl>
                                        <p:attrNameLst>
                                          <p:attrName>style.visibility</p:attrName>
                                        </p:attrNameLst>
                                      </p:cBhvr>
                                      <p:to>
                                        <p:strVal val="visible"/>
                                      </p:to>
                                    </p:set>
                                    <p:animEffect transition="in" filter="fade">
                                      <p:cBhvr>
                                        <p:cTn id="71" dur="500"/>
                                        <p:tgtEl>
                                          <p:spTgt spid="1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fade">
                                      <p:cBhvr>
                                        <p:cTn id="74" dur="500"/>
                                        <p:tgtEl>
                                          <p:spTgt spid="2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par>
                                <p:cTn id="78" presetID="10" presetClass="entr" presetSubtype="0" fill="hold" nodeType="withEffect">
                                  <p:stCondLst>
                                    <p:cond delay="0"/>
                                  </p:stCondLst>
                                  <p:childTnLst>
                                    <p:set>
                                      <p:cBhvr>
                                        <p:cTn id="79" dur="1" fill="hold">
                                          <p:stCondLst>
                                            <p:cond delay="0"/>
                                          </p:stCondLst>
                                        </p:cTn>
                                        <p:tgtEl>
                                          <p:spTgt spid="10"/>
                                        </p:tgtEl>
                                        <p:attrNameLst>
                                          <p:attrName>style.visibility</p:attrName>
                                        </p:attrNameLst>
                                      </p:cBhvr>
                                      <p:to>
                                        <p:strVal val="visible"/>
                                      </p:to>
                                    </p:set>
                                    <p:animEffect transition="in" filter="fade">
                                      <p:cBhvr>
                                        <p:cTn id="80" dur="500"/>
                                        <p:tgtEl>
                                          <p:spTgt spid="10"/>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36"/>
                                        </p:tgtEl>
                                        <p:attrNameLst>
                                          <p:attrName>style.visibility</p:attrName>
                                        </p:attrNameLst>
                                      </p:cBhvr>
                                      <p:to>
                                        <p:strVal val="visible"/>
                                      </p:to>
                                    </p:set>
                                    <p:animEffect transition="in" filter="wipe(left)">
                                      <p:cBhvr>
                                        <p:cTn id="85" dur="500"/>
                                        <p:tgtEl>
                                          <p:spTgt spid="36"/>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39"/>
                                        </p:tgtEl>
                                        <p:attrNameLst>
                                          <p:attrName>style.visibility</p:attrName>
                                        </p:attrNameLst>
                                      </p:cBhvr>
                                      <p:to>
                                        <p:strVal val="visible"/>
                                      </p:to>
                                    </p:set>
                                    <p:animEffect transition="in" filter="fade">
                                      <p:cBhvr>
                                        <p:cTn id="90" dur="500"/>
                                        <p:tgtEl>
                                          <p:spTgt spid="39"/>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8"/>
                                        </p:tgtEl>
                                        <p:attrNameLst>
                                          <p:attrName>style.visibility</p:attrName>
                                        </p:attrNameLst>
                                      </p:cBhvr>
                                      <p:to>
                                        <p:strVal val="visible"/>
                                      </p:to>
                                    </p:set>
                                    <p:animEffect transition="in" filter="wipe(left)">
                                      <p:cBhvr>
                                        <p:cTn id="9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animBg="1"/>
      <p:bldP spid="29" grpId="0" animBg="1"/>
      <p:bldP spid="33" grpId="0" animBg="1"/>
      <p:bldP spid="34" grpId="0"/>
      <p:bldP spid="35" grpId="0"/>
      <p:bldP spid="38" grpId="0" animBg="1"/>
      <p:bldP spid="4" grpId="0" animBg="1"/>
      <p:bldP spid="4" grpId="1" animBg="1"/>
      <p:bldP spid="7" grpId="0" animBg="1"/>
      <p:bldP spid="7" grpId="1" animBg="1"/>
      <p:bldP spid="22" grpId="0" animBg="1"/>
      <p:bldP spid="25" grpId="0" animBg="1"/>
      <p:bldP spid="36" grpId="0"/>
      <p:bldP spid="40"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53AF096-B619-B559-695E-D17EF43BB16E}"/>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519B6A7-E68F-B498-590F-2B9F8E668C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sketch line">
            <a:extLst>
              <a:ext uri="{FF2B5EF4-FFF2-40B4-BE49-F238E27FC236}">
                <a16:creationId xmlns:a16="http://schemas.microsoft.com/office/drawing/2014/main" id="{D7A448B3-644C-ED91-7272-5B7BDA78B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sX0" fmla="*/ 0 w 10853928"/>
              <a:gd name="csY0" fmla="*/ 0 h 18288"/>
              <a:gd name="csX1" fmla="*/ 461292 w 10853928"/>
              <a:gd name="csY1" fmla="*/ 0 h 18288"/>
              <a:gd name="csX2" fmla="*/ 1139662 w 10853928"/>
              <a:gd name="csY2" fmla="*/ 0 h 18288"/>
              <a:gd name="csX3" fmla="*/ 1926572 w 10853928"/>
              <a:gd name="csY3" fmla="*/ 0 h 18288"/>
              <a:gd name="csX4" fmla="*/ 2279325 w 10853928"/>
              <a:gd name="csY4" fmla="*/ 0 h 18288"/>
              <a:gd name="csX5" fmla="*/ 2632078 w 10853928"/>
              <a:gd name="csY5" fmla="*/ 0 h 18288"/>
              <a:gd name="csX6" fmla="*/ 3527527 w 10853928"/>
              <a:gd name="csY6" fmla="*/ 0 h 18288"/>
              <a:gd name="csX7" fmla="*/ 4205897 w 10853928"/>
              <a:gd name="csY7" fmla="*/ 0 h 18288"/>
              <a:gd name="csX8" fmla="*/ 4558650 w 10853928"/>
              <a:gd name="csY8" fmla="*/ 0 h 18288"/>
              <a:gd name="csX9" fmla="*/ 5237020 w 10853928"/>
              <a:gd name="csY9" fmla="*/ 0 h 18288"/>
              <a:gd name="csX10" fmla="*/ 6132469 w 10853928"/>
              <a:gd name="csY10" fmla="*/ 0 h 18288"/>
              <a:gd name="csX11" fmla="*/ 6702301 w 10853928"/>
              <a:gd name="csY11" fmla="*/ 0 h 18288"/>
              <a:gd name="csX12" fmla="*/ 7272132 w 10853928"/>
              <a:gd name="csY12" fmla="*/ 0 h 18288"/>
              <a:gd name="csX13" fmla="*/ 7950502 w 10853928"/>
              <a:gd name="csY13" fmla="*/ 0 h 18288"/>
              <a:gd name="csX14" fmla="*/ 8737412 w 10853928"/>
              <a:gd name="csY14" fmla="*/ 0 h 18288"/>
              <a:gd name="csX15" fmla="*/ 9524322 w 10853928"/>
              <a:gd name="csY15" fmla="*/ 0 h 18288"/>
              <a:gd name="csX16" fmla="*/ 10853928 w 10853928"/>
              <a:gd name="csY16" fmla="*/ 0 h 18288"/>
              <a:gd name="csX17" fmla="*/ 10853928 w 10853928"/>
              <a:gd name="csY17" fmla="*/ 18288 h 18288"/>
              <a:gd name="csX18" fmla="*/ 10392636 w 10853928"/>
              <a:gd name="csY18" fmla="*/ 18288 h 18288"/>
              <a:gd name="csX19" fmla="*/ 9497187 w 10853928"/>
              <a:gd name="csY19" fmla="*/ 18288 h 18288"/>
              <a:gd name="csX20" fmla="*/ 8818817 w 10853928"/>
              <a:gd name="csY20" fmla="*/ 18288 h 18288"/>
              <a:gd name="csX21" fmla="*/ 8466064 w 10853928"/>
              <a:gd name="csY21" fmla="*/ 18288 h 18288"/>
              <a:gd name="csX22" fmla="*/ 7787693 w 10853928"/>
              <a:gd name="csY22" fmla="*/ 18288 h 18288"/>
              <a:gd name="csX23" fmla="*/ 7217862 w 10853928"/>
              <a:gd name="csY23" fmla="*/ 18288 h 18288"/>
              <a:gd name="csX24" fmla="*/ 6648031 w 10853928"/>
              <a:gd name="csY24" fmla="*/ 18288 h 18288"/>
              <a:gd name="csX25" fmla="*/ 6078200 w 10853928"/>
              <a:gd name="csY25" fmla="*/ 18288 h 18288"/>
              <a:gd name="csX26" fmla="*/ 5508368 w 10853928"/>
              <a:gd name="csY26" fmla="*/ 18288 h 18288"/>
              <a:gd name="csX27" fmla="*/ 4721459 w 10853928"/>
              <a:gd name="csY27" fmla="*/ 18288 h 18288"/>
              <a:gd name="csX28" fmla="*/ 4043088 w 10853928"/>
              <a:gd name="csY28" fmla="*/ 18288 h 18288"/>
              <a:gd name="csX29" fmla="*/ 3690336 w 10853928"/>
              <a:gd name="csY29" fmla="*/ 18288 h 18288"/>
              <a:gd name="csX30" fmla="*/ 3120504 w 10853928"/>
              <a:gd name="csY30" fmla="*/ 18288 h 18288"/>
              <a:gd name="csX31" fmla="*/ 2333595 w 10853928"/>
              <a:gd name="csY31" fmla="*/ 18288 h 18288"/>
              <a:gd name="csX32" fmla="*/ 1872303 w 10853928"/>
              <a:gd name="csY32" fmla="*/ 18288 h 18288"/>
              <a:gd name="csX33" fmla="*/ 976854 w 10853928"/>
              <a:gd name="csY33" fmla="*/ 18288 h 18288"/>
              <a:gd name="csX34" fmla="*/ 0 w 10853928"/>
              <a:gd name="csY34" fmla="*/ 18288 h 18288"/>
              <a:gd name="csX35" fmla="*/ 0 w 10853928"/>
              <a:gd name="csY35"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891583D6-1C26-D49D-B6BC-47CA02D07D3F}"/>
              </a:ext>
            </a:extLst>
          </p:cNvPr>
          <p:cNvSpPr>
            <a:spLocks noGrp="1"/>
          </p:cNvSpPr>
          <p:nvPr>
            <p:ph type="title"/>
          </p:nvPr>
        </p:nvSpPr>
        <p:spPr>
          <a:xfrm>
            <a:off x="838200" y="365125"/>
            <a:ext cx="10515600" cy="1325563"/>
          </a:xfrm>
        </p:spPr>
        <p:txBody>
          <a:bodyPr>
            <a:normAutofit fontScale="90000"/>
          </a:bodyPr>
          <a:lstStyle/>
          <a:p>
            <a:r>
              <a:rPr lang="en-US" sz="5400" dirty="0"/>
              <a:t>Pure </a:t>
            </a:r>
            <a:r>
              <a:rPr lang="en-US" sz="5400" dirty="0">
                <a:solidFill>
                  <a:srgbClr val="C00000"/>
                </a:solidFill>
                <a:latin typeface="Segoe Script" panose="030B0504020000000003" pitchFamily="66" charset="0"/>
              </a:rPr>
              <a:t>Strategy</a:t>
            </a:r>
            <a:r>
              <a:rPr lang="en-US" sz="5400" dirty="0"/>
              <a:t> in a </a:t>
            </a:r>
            <a:r>
              <a:rPr lang="en-US" sz="5400" dirty="0">
                <a:solidFill>
                  <a:srgbClr val="0070C0"/>
                </a:solidFill>
                <a:latin typeface="Segoe Script" panose="030B0504020000000003" pitchFamily="66" charset="0"/>
              </a:rPr>
              <a:t>Dynamic</a:t>
            </a:r>
            <a:r>
              <a:rPr lang="en-US" sz="5400" dirty="0"/>
              <a:t> Game</a:t>
            </a:r>
            <a:endParaRPr lang="en-US" sz="5400" i="1" dirty="0"/>
          </a:p>
        </p:txBody>
      </p:sp>
      <mc:AlternateContent xmlns:mc="http://schemas.openxmlformats.org/markup-compatibility/2006" xmlns:a14="http://schemas.microsoft.com/office/drawing/2010/main">
        <mc:Choice Requires="a14">
          <p:sp>
            <p:nvSpPr>
              <p:cNvPr id="3" name="Oval 2">
                <a:extLst>
                  <a:ext uri="{FF2B5EF4-FFF2-40B4-BE49-F238E27FC236}">
                    <a16:creationId xmlns:a16="http://schemas.microsoft.com/office/drawing/2014/main" id="{775FD10F-C4E4-07C6-A2D4-3084CD2C21A8}"/>
                  </a:ext>
                </a:extLst>
              </p:cNvPr>
              <p:cNvSpPr/>
              <p:nvPr/>
            </p:nvSpPr>
            <p:spPr>
              <a:xfrm>
                <a:off x="5563699" y="2225611"/>
                <a:ext cx="360000" cy="360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IN"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3" name="Oval 2">
                <a:extLst>
                  <a:ext uri="{FF2B5EF4-FFF2-40B4-BE49-F238E27FC236}">
                    <a16:creationId xmlns:a16="http://schemas.microsoft.com/office/drawing/2014/main" id="{775FD10F-C4E4-07C6-A2D4-3084CD2C21A8}"/>
                  </a:ext>
                </a:extLst>
              </p:cNvPr>
              <p:cNvSpPr>
                <a:spLocks noRot="1" noChangeAspect="1" noMove="1" noResize="1" noEditPoints="1" noAdjustHandles="1" noChangeArrowheads="1" noChangeShapeType="1" noTextEdit="1"/>
              </p:cNvSpPr>
              <p:nvPr/>
            </p:nvSpPr>
            <p:spPr>
              <a:xfrm>
                <a:off x="5563699" y="2225611"/>
                <a:ext cx="360000" cy="360000"/>
              </a:xfrm>
              <a:prstGeom prst="ellipse">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18163043-5A8A-94C5-992F-D1C5A816A475}"/>
                  </a:ext>
                </a:extLst>
              </p:cNvPr>
              <p:cNvSpPr/>
              <p:nvPr/>
            </p:nvSpPr>
            <p:spPr>
              <a:xfrm>
                <a:off x="2078977" y="3489075"/>
                <a:ext cx="360000" cy="360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oMath>
                  </m:oMathPara>
                </a14:m>
                <a:endParaRPr kumimoji="0" lang="en-IN"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5" name="Oval 4">
                <a:extLst>
                  <a:ext uri="{FF2B5EF4-FFF2-40B4-BE49-F238E27FC236}">
                    <a16:creationId xmlns:a16="http://schemas.microsoft.com/office/drawing/2014/main" id="{18163043-5A8A-94C5-992F-D1C5A816A475}"/>
                  </a:ext>
                </a:extLst>
              </p:cNvPr>
              <p:cNvSpPr>
                <a:spLocks noRot="1" noChangeAspect="1" noMove="1" noResize="1" noEditPoints="1" noAdjustHandles="1" noChangeArrowheads="1" noChangeShapeType="1" noTextEdit="1"/>
              </p:cNvSpPr>
              <p:nvPr/>
            </p:nvSpPr>
            <p:spPr>
              <a:xfrm>
                <a:off x="2078977" y="3489075"/>
                <a:ext cx="360000" cy="360000"/>
              </a:xfrm>
              <a:prstGeom prst="ellipse">
                <a:avLst/>
              </a:prstGeom>
              <a:blipFill>
                <a:blip r:embed="rId3"/>
                <a:stretch>
                  <a:fillRect/>
                </a:stretch>
              </a:blipFill>
            </p:spPr>
            <p:txBody>
              <a:bodyPr/>
              <a:lstStyle/>
              <a:p>
                <a:r>
                  <a:rPr lang="en-IN">
                    <a:noFill/>
                  </a:rPr>
                  <a:t> </a:t>
                </a:r>
              </a:p>
            </p:txBody>
          </p:sp>
        </mc:Fallback>
      </mc:AlternateContent>
      <p:grpSp>
        <p:nvGrpSpPr>
          <p:cNvPr id="45" name="Group 44">
            <a:extLst>
              <a:ext uri="{FF2B5EF4-FFF2-40B4-BE49-F238E27FC236}">
                <a16:creationId xmlns:a16="http://schemas.microsoft.com/office/drawing/2014/main" id="{A1F6C155-B37E-98C8-4F19-F9D5D9405BC1}"/>
              </a:ext>
            </a:extLst>
          </p:cNvPr>
          <p:cNvGrpSpPr/>
          <p:nvPr/>
        </p:nvGrpSpPr>
        <p:grpSpPr>
          <a:xfrm>
            <a:off x="5743699" y="2585611"/>
            <a:ext cx="4056882" cy="1083464"/>
            <a:chOff x="5743699" y="2585611"/>
            <a:chExt cx="4056882" cy="1083464"/>
          </a:xfrm>
        </p:grpSpPr>
        <p:cxnSp>
          <p:nvCxnSpPr>
            <p:cNvPr id="7" name="Straight Arrow Connector 6">
              <a:extLst>
                <a:ext uri="{FF2B5EF4-FFF2-40B4-BE49-F238E27FC236}">
                  <a16:creationId xmlns:a16="http://schemas.microsoft.com/office/drawing/2014/main" id="{7BC5B009-833B-46CE-C13F-2F2578EE6E82}"/>
                </a:ext>
              </a:extLst>
            </p:cNvPr>
            <p:cNvCxnSpPr>
              <a:cxnSpLocks/>
              <a:stCxn id="3" idx="4"/>
              <a:endCxn id="4" idx="2"/>
            </p:cNvCxnSpPr>
            <p:nvPr/>
          </p:nvCxnSpPr>
          <p:spPr>
            <a:xfrm>
              <a:off x="5743699" y="2585611"/>
              <a:ext cx="4056882" cy="1083464"/>
            </a:xfrm>
            <a:prstGeom prst="straightConnector1">
              <a:avLst/>
            </a:prstGeom>
            <a:ln>
              <a:tailEnd type="stealth" w="lg" len="lg"/>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0C39FDC-89A4-1FB9-42CB-D5BE37005F9F}"/>
                    </a:ext>
                  </a:extLst>
                </p:cNvPr>
                <p:cNvSpPr txBox="1"/>
                <p:nvPr/>
              </p:nvSpPr>
              <p:spPr>
                <a:xfrm rot="971466">
                  <a:off x="7319878" y="2797663"/>
                  <a:ext cx="108591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0070C0"/>
                      </a:solidFill>
                      <a:effectLst/>
                      <a:uLnTx/>
                      <a:uFillTx/>
                      <a:latin typeface="Segoe Script" panose="030B0504020000000003" pitchFamily="66" charset="0"/>
                      <a:ea typeface="+mn-ea"/>
                      <a:cs typeface="+mn-cs"/>
                    </a:rPr>
                    <a:t>Eat </a:t>
                  </a:r>
                  <a14:m>
                    <m:oMath xmlns:m="http://schemas.openxmlformats.org/officeDocument/2006/math">
                      <m:r>
                        <a:rPr kumimoji="0" lang="en-IN" sz="16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𝑆</m:t>
                      </m:r>
                    </m:oMath>
                  </a14:m>
                  <a:endParaRPr kumimoji="0" lang="en-IN" sz="1600" b="0" i="0" u="none" strike="noStrike" kern="1200" cap="none" spc="0" normalizeH="0" baseline="0" noProof="0" dirty="0">
                    <a:ln>
                      <a:noFill/>
                    </a:ln>
                    <a:solidFill>
                      <a:srgbClr val="0070C0"/>
                    </a:solidFill>
                    <a:effectLst/>
                    <a:uLnTx/>
                    <a:uFillTx/>
                    <a:latin typeface="Segoe Script" panose="030B0504020000000003" pitchFamily="66" charset="0"/>
                    <a:ea typeface="+mn-ea"/>
                    <a:cs typeface="+mn-cs"/>
                  </a:endParaRPr>
                </a:p>
              </p:txBody>
            </p:sp>
          </mc:Choice>
          <mc:Fallback xmlns="">
            <p:sp>
              <p:nvSpPr>
                <p:cNvPr id="9" name="TextBox 8">
                  <a:extLst>
                    <a:ext uri="{FF2B5EF4-FFF2-40B4-BE49-F238E27FC236}">
                      <a16:creationId xmlns:a16="http://schemas.microsoft.com/office/drawing/2014/main" id="{20C39FDC-89A4-1FB9-42CB-D5BE37005F9F}"/>
                    </a:ext>
                  </a:extLst>
                </p:cNvPr>
                <p:cNvSpPr txBox="1">
                  <a:spLocks noRot="1" noChangeAspect="1" noMove="1" noResize="1" noEditPoints="1" noAdjustHandles="1" noChangeArrowheads="1" noChangeShapeType="1" noTextEdit="1"/>
                </p:cNvSpPr>
                <p:nvPr/>
              </p:nvSpPr>
              <p:spPr>
                <a:xfrm rot="971466">
                  <a:off x="7319878" y="2797663"/>
                  <a:ext cx="1085912" cy="338554"/>
                </a:xfrm>
                <a:prstGeom prst="rect">
                  <a:avLst/>
                </a:prstGeom>
                <a:blipFill>
                  <a:blip r:embed="rId4"/>
                  <a:stretch>
                    <a:fillRect/>
                  </a:stretch>
                </a:blipFill>
              </p:spPr>
              <p:txBody>
                <a:bodyPr/>
                <a:lstStyle/>
                <a:p>
                  <a:r>
                    <a:rPr lang="en-IN">
                      <a:noFill/>
                    </a:rPr>
                    <a:t> </a:t>
                  </a:r>
                </a:p>
              </p:txBody>
            </p:sp>
          </mc:Fallback>
        </mc:AlternateContent>
      </p:grpSp>
      <p:grpSp>
        <p:nvGrpSpPr>
          <p:cNvPr id="44" name="Group 43">
            <a:extLst>
              <a:ext uri="{FF2B5EF4-FFF2-40B4-BE49-F238E27FC236}">
                <a16:creationId xmlns:a16="http://schemas.microsoft.com/office/drawing/2014/main" id="{E4FC77C7-6085-7A95-50F0-99B235C707FB}"/>
              </a:ext>
            </a:extLst>
          </p:cNvPr>
          <p:cNvGrpSpPr/>
          <p:nvPr/>
        </p:nvGrpSpPr>
        <p:grpSpPr>
          <a:xfrm>
            <a:off x="2438977" y="2585611"/>
            <a:ext cx="3304722" cy="1083464"/>
            <a:chOff x="2438977" y="2585611"/>
            <a:chExt cx="3304722" cy="1083464"/>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435C4F5-0A5E-B6A5-7036-5B6F47971CF9}"/>
                    </a:ext>
                  </a:extLst>
                </p:cNvPr>
                <p:cNvSpPr txBox="1"/>
                <p:nvPr/>
              </p:nvSpPr>
              <p:spPr>
                <a:xfrm rot="20506439">
                  <a:off x="3295946" y="2797662"/>
                  <a:ext cx="154432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0070C0"/>
                      </a:solidFill>
                      <a:effectLst/>
                      <a:uLnTx/>
                      <a:uFillTx/>
                      <a:latin typeface="Segoe Script" panose="030B0504020000000003" pitchFamily="66" charset="0"/>
                      <a:ea typeface="+mn-ea"/>
                      <a:cs typeface="+mn-cs"/>
                    </a:rPr>
                    <a:t>Don’t eat </a:t>
                  </a:r>
                  <a14:m>
                    <m:oMath xmlns:m="http://schemas.openxmlformats.org/officeDocument/2006/math">
                      <m:r>
                        <a:rPr kumimoji="0" lang="en-IN" sz="16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𝑆</m:t>
                      </m:r>
                    </m:oMath>
                  </a14:m>
                  <a:endParaRPr kumimoji="0" lang="en-IN" sz="1600" b="0" i="0" u="none" strike="noStrike" kern="1200" cap="none" spc="0" normalizeH="0" baseline="0" noProof="0" dirty="0">
                    <a:ln>
                      <a:noFill/>
                    </a:ln>
                    <a:solidFill>
                      <a:srgbClr val="0070C0"/>
                    </a:solidFill>
                    <a:effectLst/>
                    <a:uLnTx/>
                    <a:uFillTx/>
                    <a:latin typeface="Segoe Script" panose="030B0504020000000003" pitchFamily="66" charset="0"/>
                    <a:ea typeface="+mn-ea"/>
                    <a:cs typeface="+mn-cs"/>
                  </a:endParaRPr>
                </a:p>
              </p:txBody>
            </p:sp>
          </mc:Choice>
          <mc:Fallback xmlns="">
            <p:sp>
              <p:nvSpPr>
                <p:cNvPr id="8" name="TextBox 7">
                  <a:extLst>
                    <a:ext uri="{FF2B5EF4-FFF2-40B4-BE49-F238E27FC236}">
                      <a16:creationId xmlns:a16="http://schemas.microsoft.com/office/drawing/2014/main" id="{E435C4F5-0A5E-B6A5-7036-5B6F47971CF9}"/>
                    </a:ext>
                  </a:extLst>
                </p:cNvPr>
                <p:cNvSpPr txBox="1">
                  <a:spLocks noRot="1" noChangeAspect="1" noMove="1" noResize="1" noEditPoints="1" noAdjustHandles="1" noChangeArrowheads="1" noChangeShapeType="1" noTextEdit="1"/>
                </p:cNvSpPr>
                <p:nvPr/>
              </p:nvSpPr>
              <p:spPr>
                <a:xfrm rot="20506439">
                  <a:off x="3295946" y="2797662"/>
                  <a:ext cx="1544320" cy="338554"/>
                </a:xfrm>
                <a:prstGeom prst="rect">
                  <a:avLst/>
                </a:prstGeom>
                <a:blipFill>
                  <a:blip r:embed="rId5"/>
                  <a:stretch>
                    <a:fillRect b="-6767"/>
                  </a:stretch>
                </a:blipFill>
              </p:spPr>
              <p:txBody>
                <a:bodyPr/>
                <a:lstStyle/>
                <a:p>
                  <a:r>
                    <a:rPr lang="en-IN">
                      <a:noFill/>
                    </a:rPr>
                    <a:t> </a:t>
                  </a:r>
                </a:p>
              </p:txBody>
            </p:sp>
          </mc:Fallback>
        </mc:AlternateContent>
        <p:cxnSp>
          <p:nvCxnSpPr>
            <p:cNvPr id="10" name="Straight Arrow Connector 9">
              <a:extLst>
                <a:ext uri="{FF2B5EF4-FFF2-40B4-BE49-F238E27FC236}">
                  <a16:creationId xmlns:a16="http://schemas.microsoft.com/office/drawing/2014/main" id="{6AA9E22C-714F-99CF-4313-39702A7FC021}"/>
                </a:ext>
              </a:extLst>
            </p:cNvPr>
            <p:cNvCxnSpPr>
              <a:cxnSpLocks/>
              <a:stCxn id="3" idx="4"/>
              <a:endCxn id="5" idx="6"/>
            </p:cNvCxnSpPr>
            <p:nvPr/>
          </p:nvCxnSpPr>
          <p:spPr>
            <a:xfrm flipH="1">
              <a:off x="2438977" y="2585611"/>
              <a:ext cx="3304722" cy="1083464"/>
            </a:xfrm>
            <a:prstGeom prst="straightConnector1">
              <a:avLst/>
            </a:prstGeom>
            <a:ln>
              <a:tailEnd type="stealth" w="lg" len="lg"/>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2159CD91-EA44-B5F8-37A9-EBD1031D4B22}"/>
                  </a:ext>
                </a:extLst>
              </p:cNvPr>
              <p:cNvSpPr/>
              <p:nvPr/>
            </p:nvSpPr>
            <p:spPr>
              <a:xfrm>
                <a:off x="9800581" y="3489075"/>
                <a:ext cx="360000" cy="360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oMath>
                  </m:oMathPara>
                </a14:m>
                <a:endParaRPr kumimoji="0" lang="en-IN"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4" name="Oval 3">
                <a:extLst>
                  <a:ext uri="{FF2B5EF4-FFF2-40B4-BE49-F238E27FC236}">
                    <a16:creationId xmlns:a16="http://schemas.microsoft.com/office/drawing/2014/main" id="{2159CD91-EA44-B5F8-37A9-EBD1031D4B22}"/>
                  </a:ext>
                </a:extLst>
              </p:cNvPr>
              <p:cNvSpPr>
                <a:spLocks noRot="1" noChangeAspect="1" noMove="1" noResize="1" noEditPoints="1" noAdjustHandles="1" noChangeArrowheads="1" noChangeShapeType="1" noTextEdit="1"/>
              </p:cNvSpPr>
              <p:nvPr/>
            </p:nvSpPr>
            <p:spPr>
              <a:xfrm>
                <a:off x="9800581" y="3489075"/>
                <a:ext cx="360000" cy="360000"/>
              </a:xfrm>
              <a:prstGeom prst="ellipse">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8F6BEB4D-490B-490D-1C02-9C6F11FD8581}"/>
                  </a:ext>
                </a:extLst>
              </p:cNvPr>
              <p:cNvSpPr/>
              <p:nvPr/>
            </p:nvSpPr>
            <p:spPr>
              <a:xfrm>
                <a:off x="8172101" y="4759360"/>
                <a:ext cx="360000" cy="360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oMath>
                  </m:oMathPara>
                </a14:m>
                <a:endParaRPr kumimoji="0" lang="en-IN"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14" name="Oval 13">
                <a:extLst>
                  <a:ext uri="{FF2B5EF4-FFF2-40B4-BE49-F238E27FC236}">
                    <a16:creationId xmlns:a16="http://schemas.microsoft.com/office/drawing/2014/main" id="{8F6BEB4D-490B-490D-1C02-9C6F11FD8581}"/>
                  </a:ext>
                </a:extLst>
              </p:cNvPr>
              <p:cNvSpPr>
                <a:spLocks noRot="1" noChangeAspect="1" noMove="1" noResize="1" noEditPoints="1" noAdjustHandles="1" noChangeArrowheads="1" noChangeShapeType="1" noTextEdit="1"/>
              </p:cNvSpPr>
              <p:nvPr/>
            </p:nvSpPr>
            <p:spPr>
              <a:xfrm>
                <a:off x="8172101" y="4759360"/>
                <a:ext cx="360000" cy="360000"/>
              </a:xfrm>
              <a:prstGeom prst="ellipse">
                <a:avLst/>
              </a:prstGeom>
              <a:blipFill>
                <a:blip r:embed="rId8"/>
                <a:stretch>
                  <a:fillRect/>
                </a:stretch>
              </a:blipFill>
            </p:spPr>
            <p:txBody>
              <a:bodyPr/>
              <a:lstStyle/>
              <a:p>
                <a:r>
                  <a:rPr lang="en-IN">
                    <a:noFill/>
                  </a:rPr>
                  <a:t> </a:t>
                </a:r>
              </a:p>
            </p:txBody>
          </p:sp>
        </mc:Fallback>
      </mc:AlternateContent>
      <p:grpSp>
        <p:nvGrpSpPr>
          <p:cNvPr id="48" name="Group 47">
            <a:extLst>
              <a:ext uri="{FF2B5EF4-FFF2-40B4-BE49-F238E27FC236}">
                <a16:creationId xmlns:a16="http://schemas.microsoft.com/office/drawing/2014/main" id="{2074C745-A19B-8E7B-E8A8-9360295BFC63}"/>
              </a:ext>
            </a:extLst>
          </p:cNvPr>
          <p:cNvGrpSpPr/>
          <p:nvPr/>
        </p:nvGrpSpPr>
        <p:grpSpPr>
          <a:xfrm>
            <a:off x="8479380" y="3796354"/>
            <a:ext cx="1373922" cy="1015727"/>
            <a:chOff x="8479380" y="3796354"/>
            <a:chExt cx="1373922" cy="1015727"/>
          </a:xfrm>
        </p:grpSpPr>
        <p:cxnSp>
          <p:nvCxnSpPr>
            <p:cNvPr id="18" name="Straight Arrow Connector 17">
              <a:extLst>
                <a:ext uri="{FF2B5EF4-FFF2-40B4-BE49-F238E27FC236}">
                  <a16:creationId xmlns:a16="http://schemas.microsoft.com/office/drawing/2014/main" id="{13E3FC3C-E5FA-1C22-E362-C645554D842B}"/>
                </a:ext>
              </a:extLst>
            </p:cNvPr>
            <p:cNvCxnSpPr>
              <a:cxnSpLocks/>
              <a:stCxn id="4" idx="3"/>
              <a:endCxn id="14" idx="7"/>
            </p:cNvCxnSpPr>
            <p:nvPr/>
          </p:nvCxnSpPr>
          <p:spPr>
            <a:xfrm flipH="1">
              <a:off x="8479380" y="3796354"/>
              <a:ext cx="1373922" cy="1015727"/>
            </a:xfrm>
            <a:prstGeom prst="straightConnector1">
              <a:avLst/>
            </a:prstGeom>
            <a:ln>
              <a:tailEnd type="stealth" w="lg" len="lg"/>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41AD685-E0AF-0EDE-288E-417B05FDA4C1}"/>
                    </a:ext>
                  </a:extLst>
                </p:cNvPr>
                <p:cNvSpPr txBox="1"/>
                <p:nvPr/>
              </p:nvSpPr>
              <p:spPr>
                <a:xfrm rot="19510520">
                  <a:off x="8652640" y="4003869"/>
                  <a:ext cx="83294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0070C0"/>
                      </a:solidFill>
                      <a:effectLst/>
                      <a:uLnTx/>
                      <a:uFillTx/>
                      <a:latin typeface="Segoe Script" panose="030B0504020000000003" pitchFamily="66" charset="0"/>
                      <a:ea typeface="+mn-ea"/>
                      <a:cs typeface="+mn-cs"/>
                    </a:rPr>
                    <a:t>Eat </a:t>
                  </a:r>
                  <a14:m>
                    <m:oMath xmlns:m="http://schemas.openxmlformats.org/officeDocument/2006/math">
                      <m:r>
                        <a:rPr kumimoji="0" lang="en-IN" sz="16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1</m:t>
                      </m:r>
                    </m:oMath>
                  </a14:m>
                  <a:endParaRPr kumimoji="0" lang="en-IN" sz="1600" b="0" i="0" u="none" strike="noStrike" kern="1200" cap="none" spc="0" normalizeH="0" baseline="0" noProof="0" dirty="0">
                    <a:ln>
                      <a:noFill/>
                    </a:ln>
                    <a:solidFill>
                      <a:srgbClr val="0070C0"/>
                    </a:solidFill>
                    <a:effectLst/>
                    <a:uLnTx/>
                    <a:uFillTx/>
                    <a:latin typeface="Segoe Script" panose="030B0504020000000003" pitchFamily="66" charset="0"/>
                    <a:ea typeface="+mn-ea"/>
                    <a:cs typeface="+mn-cs"/>
                  </a:endParaRPr>
                </a:p>
              </p:txBody>
            </p:sp>
          </mc:Choice>
          <mc:Fallback xmlns="">
            <p:sp>
              <p:nvSpPr>
                <p:cNvPr id="22" name="TextBox 21">
                  <a:extLst>
                    <a:ext uri="{FF2B5EF4-FFF2-40B4-BE49-F238E27FC236}">
                      <a16:creationId xmlns:a16="http://schemas.microsoft.com/office/drawing/2014/main" id="{E41AD685-E0AF-0EDE-288E-417B05FDA4C1}"/>
                    </a:ext>
                  </a:extLst>
                </p:cNvPr>
                <p:cNvSpPr txBox="1">
                  <a:spLocks noRot="1" noChangeAspect="1" noMove="1" noResize="1" noEditPoints="1" noAdjustHandles="1" noChangeArrowheads="1" noChangeShapeType="1" noTextEdit="1"/>
                </p:cNvSpPr>
                <p:nvPr/>
              </p:nvSpPr>
              <p:spPr>
                <a:xfrm rot="19510520">
                  <a:off x="8652640" y="4003869"/>
                  <a:ext cx="832941" cy="338554"/>
                </a:xfrm>
                <a:prstGeom prst="rect">
                  <a:avLst/>
                </a:prstGeom>
                <a:blipFill>
                  <a:blip r:embed="rId9"/>
                  <a:stretch>
                    <a:fillRect b="-7200"/>
                  </a:stretch>
                </a:blipFill>
              </p:spPr>
              <p:txBody>
                <a:bodyPr/>
                <a:lstStyle/>
                <a:p>
                  <a:r>
                    <a:rPr lang="en-IN">
                      <a:noFill/>
                    </a:rPr>
                    <a:t> </a:t>
                  </a:r>
                </a:p>
              </p:txBody>
            </p:sp>
          </mc:Fallback>
        </mc:AlternateContent>
      </p:grpSp>
      <p:grpSp>
        <p:nvGrpSpPr>
          <p:cNvPr id="49" name="Group 48">
            <a:extLst>
              <a:ext uri="{FF2B5EF4-FFF2-40B4-BE49-F238E27FC236}">
                <a16:creationId xmlns:a16="http://schemas.microsoft.com/office/drawing/2014/main" id="{1715D173-FB85-584F-73BB-44D04CCB7952}"/>
              </a:ext>
            </a:extLst>
          </p:cNvPr>
          <p:cNvGrpSpPr/>
          <p:nvPr/>
        </p:nvGrpSpPr>
        <p:grpSpPr>
          <a:xfrm>
            <a:off x="10107860" y="3796354"/>
            <a:ext cx="1626436" cy="1181164"/>
            <a:chOff x="10107860" y="3796354"/>
            <a:chExt cx="1626436" cy="1181164"/>
          </a:xfrm>
        </p:grpSpPr>
        <p:cxnSp>
          <p:nvCxnSpPr>
            <p:cNvPr id="15" name="Straight Arrow Connector 14">
              <a:extLst>
                <a:ext uri="{FF2B5EF4-FFF2-40B4-BE49-F238E27FC236}">
                  <a16:creationId xmlns:a16="http://schemas.microsoft.com/office/drawing/2014/main" id="{C7895BE8-172B-AF4A-6336-253C7EF80F6B}"/>
                </a:ext>
              </a:extLst>
            </p:cNvPr>
            <p:cNvCxnSpPr>
              <a:cxnSpLocks/>
              <a:stCxn id="4" idx="5"/>
            </p:cNvCxnSpPr>
            <p:nvPr/>
          </p:nvCxnSpPr>
          <p:spPr>
            <a:xfrm>
              <a:off x="10107860" y="3796354"/>
              <a:ext cx="1381202" cy="1181164"/>
            </a:xfrm>
            <a:prstGeom prst="straightConnector1">
              <a:avLst/>
            </a:prstGeom>
            <a:ln>
              <a:tailEnd type="stealth" w="lg" len="lg"/>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8E11DA5-5BA3-EF2B-8CB9-56493300541A}"/>
                    </a:ext>
                  </a:extLst>
                </p:cNvPr>
                <p:cNvSpPr txBox="1"/>
                <p:nvPr/>
              </p:nvSpPr>
              <p:spPr>
                <a:xfrm rot="2339068">
                  <a:off x="10189976" y="4117152"/>
                  <a:ext cx="154432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0070C0"/>
                      </a:solidFill>
                      <a:effectLst/>
                      <a:uLnTx/>
                      <a:uFillTx/>
                      <a:latin typeface="Segoe Script" panose="030B0504020000000003" pitchFamily="66" charset="0"/>
                      <a:ea typeface="+mn-ea"/>
                      <a:cs typeface="+mn-cs"/>
                    </a:rPr>
                    <a:t>Don’t eat </a:t>
                  </a:r>
                  <a14:m>
                    <m:oMath xmlns:m="http://schemas.openxmlformats.org/officeDocument/2006/math">
                      <m:r>
                        <a:rPr kumimoji="0" lang="en-IN" sz="16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1</m:t>
                      </m:r>
                    </m:oMath>
                  </a14:m>
                  <a:endParaRPr kumimoji="0" lang="en-IN" sz="1600" b="0" i="0" u="none" strike="noStrike" kern="1200" cap="none" spc="0" normalizeH="0" baseline="0" noProof="0" dirty="0">
                    <a:ln>
                      <a:noFill/>
                    </a:ln>
                    <a:solidFill>
                      <a:srgbClr val="0070C0"/>
                    </a:solidFill>
                    <a:effectLst/>
                    <a:uLnTx/>
                    <a:uFillTx/>
                    <a:latin typeface="Segoe Script" panose="030B0504020000000003" pitchFamily="66" charset="0"/>
                    <a:ea typeface="+mn-ea"/>
                    <a:cs typeface="+mn-cs"/>
                  </a:endParaRPr>
                </a:p>
              </p:txBody>
            </p:sp>
          </mc:Choice>
          <mc:Fallback xmlns="">
            <p:sp>
              <p:nvSpPr>
                <p:cNvPr id="23" name="TextBox 22">
                  <a:extLst>
                    <a:ext uri="{FF2B5EF4-FFF2-40B4-BE49-F238E27FC236}">
                      <a16:creationId xmlns:a16="http://schemas.microsoft.com/office/drawing/2014/main" id="{18E11DA5-5BA3-EF2B-8CB9-56493300541A}"/>
                    </a:ext>
                  </a:extLst>
                </p:cNvPr>
                <p:cNvSpPr txBox="1">
                  <a:spLocks noRot="1" noChangeAspect="1" noMove="1" noResize="1" noEditPoints="1" noAdjustHandles="1" noChangeArrowheads="1" noChangeShapeType="1" noTextEdit="1"/>
                </p:cNvSpPr>
                <p:nvPr/>
              </p:nvSpPr>
              <p:spPr>
                <a:xfrm rot="2339068">
                  <a:off x="10189976" y="4117152"/>
                  <a:ext cx="1544320" cy="338554"/>
                </a:xfrm>
                <a:prstGeom prst="rect">
                  <a:avLst/>
                </a:prstGeom>
                <a:blipFill>
                  <a:blip r:embed="rId10"/>
                  <a:stretch>
                    <a:fillRect/>
                  </a:stretch>
                </a:blipFill>
              </p:spPr>
              <p:txBody>
                <a:bodyPr/>
                <a:lstStyle/>
                <a:p>
                  <a:r>
                    <a:rPr lang="en-IN">
                      <a:noFill/>
                    </a:rPr>
                    <a:t> </a:t>
                  </a:r>
                </a:p>
              </p:txBody>
            </p:sp>
          </mc:Fallback>
        </mc:AlternateContent>
      </p:grpSp>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6C7363C6-8D87-B2E8-FBE8-19447EBC83FF}"/>
                  </a:ext>
                </a:extLst>
              </p:cNvPr>
              <p:cNvSpPr/>
              <p:nvPr/>
            </p:nvSpPr>
            <p:spPr>
              <a:xfrm>
                <a:off x="3711096" y="4955528"/>
                <a:ext cx="360000" cy="360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oMath>
                  </m:oMathPara>
                </a14:m>
                <a:endParaRPr kumimoji="0" lang="en-IN"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24" name="Oval 23">
                <a:extLst>
                  <a:ext uri="{FF2B5EF4-FFF2-40B4-BE49-F238E27FC236}">
                    <a16:creationId xmlns:a16="http://schemas.microsoft.com/office/drawing/2014/main" id="{6C7363C6-8D87-B2E8-FBE8-19447EBC83FF}"/>
                  </a:ext>
                </a:extLst>
              </p:cNvPr>
              <p:cNvSpPr>
                <a:spLocks noRot="1" noChangeAspect="1" noMove="1" noResize="1" noEditPoints="1" noAdjustHandles="1" noChangeArrowheads="1" noChangeShapeType="1" noTextEdit="1"/>
              </p:cNvSpPr>
              <p:nvPr/>
            </p:nvSpPr>
            <p:spPr>
              <a:xfrm>
                <a:off x="3711096" y="4955528"/>
                <a:ext cx="360000" cy="360000"/>
              </a:xfrm>
              <a:prstGeom prst="ellipse">
                <a:avLst/>
              </a:prstGeom>
              <a:blipFill>
                <a:blip r:embed="rId11"/>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Oval 24">
                <a:extLst>
                  <a:ext uri="{FF2B5EF4-FFF2-40B4-BE49-F238E27FC236}">
                    <a16:creationId xmlns:a16="http://schemas.microsoft.com/office/drawing/2014/main" id="{95A63828-54B1-ADBD-FF53-47B4F2CB7379}"/>
                  </a:ext>
                </a:extLst>
              </p:cNvPr>
              <p:cNvSpPr/>
              <p:nvPr/>
            </p:nvSpPr>
            <p:spPr>
              <a:xfrm>
                <a:off x="446856" y="4790091"/>
                <a:ext cx="360000" cy="360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oMath>
                  </m:oMathPara>
                </a14:m>
                <a:endParaRPr kumimoji="0" lang="en-IN"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25" name="Oval 24">
                <a:extLst>
                  <a:ext uri="{FF2B5EF4-FFF2-40B4-BE49-F238E27FC236}">
                    <a16:creationId xmlns:a16="http://schemas.microsoft.com/office/drawing/2014/main" id="{95A63828-54B1-ADBD-FF53-47B4F2CB7379}"/>
                  </a:ext>
                </a:extLst>
              </p:cNvPr>
              <p:cNvSpPr>
                <a:spLocks noRot="1" noChangeAspect="1" noMove="1" noResize="1" noEditPoints="1" noAdjustHandles="1" noChangeArrowheads="1" noChangeShapeType="1" noTextEdit="1"/>
              </p:cNvSpPr>
              <p:nvPr/>
            </p:nvSpPr>
            <p:spPr>
              <a:xfrm>
                <a:off x="446856" y="4790091"/>
                <a:ext cx="360000" cy="360000"/>
              </a:xfrm>
              <a:prstGeom prst="ellipse">
                <a:avLst/>
              </a:prstGeom>
              <a:blipFill>
                <a:blip r:embed="rId12"/>
                <a:stretch>
                  <a:fillRect/>
                </a:stretch>
              </a:blipFill>
            </p:spPr>
            <p:txBody>
              <a:bodyPr/>
              <a:lstStyle/>
              <a:p>
                <a:r>
                  <a:rPr lang="en-IN">
                    <a:noFill/>
                  </a:rPr>
                  <a:t> </a:t>
                </a:r>
              </a:p>
            </p:txBody>
          </p:sp>
        </mc:Fallback>
      </mc:AlternateContent>
      <p:grpSp>
        <p:nvGrpSpPr>
          <p:cNvPr id="46" name="Group 45">
            <a:extLst>
              <a:ext uri="{FF2B5EF4-FFF2-40B4-BE49-F238E27FC236}">
                <a16:creationId xmlns:a16="http://schemas.microsoft.com/office/drawing/2014/main" id="{46DC9E8B-A57D-5F95-56E8-D533828F2231}"/>
              </a:ext>
            </a:extLst>
          </p:cNvPr>
          <p:cNvGrpSpPr/>
          <p:nvPr/>
        </p:nvGrpSpPr>
        <p:grpSpPr>
          <a:xfrm>
            <a:off x="663958" y="3849075"/>
            <a:ext cx="1595019" cy="993737"/>
            <a:chOff x="663958" y="3849075"/>
            <a:chExt cx="1595019" cy="993737"/>
          </a:xfrm>
        </p:grpSpPr>
        <p:cxnSp>
          <p:nvCxnSpPr>
            <p:cNvPr id="27" name="Straight Arrow Connector 26">
              <a:extLst>
                <a:ext uri="{FF2B5EF4-FFF2-40B4-BE49-F238E27FC236}">
                  <a16:creationId xmlns:a16="http://schemas.microsoft.com/office/drawing/2014/main" id="{F534C8E6-316D-532C-C252-4672D3A87A9D}"/>
                </a:ext>
              </a:extLst>
            </p:cNvPr>
            <p:cNvCxnSpPr>
              <a:cxnSpLocks/>
              <a:stCxn id="5" idx="4"/>
              <a:endCxn id="25" idx="7"/>
            </p:cNvCxnSpPr>
            <p:nvPr/>
          </p:nvCxnSpPr>
          <p:spPr>
            <a:xfrm flipH="1">
              <a:off x="754135" y="3849075"/>
              <a:ext cx="1504842" cy="993737"/>
            </a:xfrm>
            <a:prstGeom prst="straightConnector1">
              <a:avLst/>
            </a:prstGeom>
            <a:ln>
              <a:tailEnd type="stealth" w="lg" len="lg"/>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C915212-9228-55B7-ABB7-E18A4E8CF11F}"/>
                    </a:ext>
                  </a:extLst>
                </p:cNvPr>
                <p:cNvSpPr txBox="1"/>
                <p:nvPr/>
              </p:nvSpPr>
              <p:spPr>
                <a:xfrm rot="19638198">
                  <a:off x="663958" y="4035053"/>
                  <a:ext cx="145430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0070C0"/>
                      </a:solidFill>
                      <a:effectLst/>
                      <a:uLnTx/>
                      <a:uFillTx/>
                      <a:latin typeface="Segoe Script" panose="030B0504020000000003" pitchFamily="66" charset="0"/>
                      <a:ea typeface="+mn-ea"/>
                      <a:cs typeface="+mn-cs"/>
                    </a:rPr>
                    <a:t>Don’t eat </a:t>
                  </a:r>
                  <a14:m>
                    <m:oMath xmlns:m="http://schemas.openxmlformats.org/officeDocument/2006/math">
                      <m:r>
                        <a:rPr kumimoji="0" lang="en-IN" sz="16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𝑆</m:t>
                      </m:r>
                    </m:oMath>
                  </a14:m>
                  <a:endParaRPr kumimoji="0" lang="en-IN" sz="1600" b="0" i="0" u="none" strike="noStrike" kern="1200" cap="none" spc="0" normalizeH="0" baseline="0" noProof="0" dirty="0">
                    <a:ln>
                      <a:noFill/>
                    </a:ln>
                    <a:solidFill>
                      <a:srgbClr val="0070C0"/>
                    </a:solidFill>
                    <a:effectLst/>
                    <a:uLnTx/>
                    <a:uFillTx/>
                    <a:latin typeface="Segoe Script" panose="030B0504020000000003" pitchFamily="66" charset="0"/>
                    <a:ea typeface="+mn-ea"/>
                    <a:cs typeface="+mn-cs"/>
                  </a:endParaRPr>
                </a:p>
              </p:txBody>
            </p:sp>
          </mc:Choice>
          <mc:Fallback xmlns="">
            <p:sp>
              <p:nvSpPr>
                <p:cNvPr id="28" name="TextBox 27">
                  <a:extLst>
                    <a:ext uri="{FF2B5EF4-FFF2-40B4-BE49-F238E27FC236}">
                      <a16:creationId xmlns:a16="http://schemas.microsoft.com/office/drawing/2014/main" id="{AC915212-9228-55B7-ABB7-E18A4E8CF11F}"/>
                    </a:ext>
                  </a:extLst>
                </p:cNvPr>
                <p:cNvSpPr txBox="1">
                  <a:spLocks noRot="1" noChangeAspect="1" noMove="1" noResize="1" noEditPoints="1" noAdjustHandles="1" noChangeArrowheads="1" noChangeShapeType="1" noTextEdit="1"/>
                </p:cNvSpPr>
                <p:nvPr/>
              </p:nvSpPr>
              <p:spPr>
                <a:xfrm rot="19638198">
                  <a:off x="663958" y="4035053"/>
                  <a:ext cx="1454305" cy="338554"/>
                </a:xfrm>
                <a:prstGeom prst="rect">
                  <a:avLst/>
                </a:prstGeom>
                <a:blipFill>
                  <a:blip r:embed="rId13"/>
                  <a:stretch>
                    <a:fillRect b="-5085"/>
                  </a:stretch>
                </a:blipFill>
              </p:spPr>
              <p:txBody>
                <a:bodyPr/>
                <a:lstStyle/>
                <a:p>
                  <a:r>
                    <a:rPr lang="en-IN">
                      <a:noFill/>
                    </a:rPr>
                    <a:t> </a:t>
                  </a:r>
                </a:p>
              </p:txBody>
            </p:sp>
          </mc:Fallback>
        </mc:AlternateContent>
      </p:grpSp>
      <p:grpSp>
        <p:nvGrpSpPr>
          <p:cNvPr id="47" name="Group 46">
            <a:extLst>
              <a:ext uri="{FF2B5EF4-FFF2-40B4-BE49-F238E27FC236}">
                <a16:creationId xmlns:a16="http://schemas.microsoft.com/office/drawing/2014/main" id="{DFC7A86E-40ED-EFC8-4DE7-84A7693976B3}"/>
              </a:ext>
            </a:extLst>
          </p:cNvPr>
          <p:cNvGrpSpPr/>
          <p:nvPr/>
        </p:nvGrpSpPr>
        <p:grpSpPr>
          <a:xfrm>
            <a:off x="2258977" y="3849075"/>
            <a:ext cx="1504840" cy="1159174"/>
            <a:chOff x="2258977" y="3849075"/>
            <a:chExt cx="1504840" cy="1159174"/>
          </a:xfrm>
        </p:grpSpPr>
        <p:cxnSp>
          <p:nvCxnSpPr>
            <p:cNvPr id="26" name="Straight Arrow Connector 25">
              <a:extLst>
                <a:ext uri="{FF2B5EF4-FFF2-40B4-BE49-F238E27FC236}">
                  <a16:creationId xmlns:a16="http://schemas.microsoft.com/office/drawing/2014/main" id="{36626323-381C-7C15-B3B5-5A016FDFBFA9}"/>
                </a:ext>
              </a:extLst>
            </p:cNvPr>
            <p:cNvCxnSpPr>
              <a:cxnSpLocks/>
              <a:stCxn id="5" idx="4"/>
              <a:endCxn id="24" idx="1"/>
            </p:cNvCxnSpPr>
            <p:nvPr/>
          </p:nvCxnSpPr>
          <p:spPr>
            <a:xfrm>
              <a:off x="2258977" y="3849075"/>
              <a:ext cx="1504840" cy="1159174"/>
            </a:xfrm>
            <a:prstGeom prst="straightConnector1">
              <a:avLst/>
            </a:prstGeom>
            <a:ln>
              <a:tailEnd type="stealth" w="lg" len="lg"/>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CE1BC7D-4718-D407-6FDB-46CA636CA402}"/>
                    </a:ext>
                  </a:extLst>
                </p:cNvPr>
                <p:cNvSpPr txBox="1"/>
                <p:nvPr/>
              </p:nvSpPr>
              <p:spPr>
                <a:xfrm rot="2061934">
                  <a:off x="2739893" y="4192215"/>
                  <a:ext cx="91461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0070C0"/>
                      </a:solidFill>
                      <a:effectLst/>
                      <a:uLnTx/>
                      <a:uFillTx/>
                      <a:latin typeface="Segoe Script" panose="030B0504020000000003" pitchFamily="66" charset="0"/>
                      <a:ea typeface="+mn-ea"/>
                      <a:cs typeface="+mn-cs"/>
                    </a:rPr>
                    <a:t>Eat </a:t>
                  </a:r>
                  <a14:m>
                    <m:oMath xmlns:m="http://schemas.openxmlformats.org/officeDocument/2006/math">
                      <m:r>
                        <a:rPr kumimoji="0" lang="en-IN" sz="16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𝑆</m:t>
                      </m:r>
                    </m:oMath>
                  </a14:m>
                  <a:endParaRPr kumimoji="0" lang="en-IN" sz="1600" b="0" i="0" u="none" strike="noStrike" kern="1200" cap="none" spc="0" normalizeH="0" baseline="0" noProof="0" dirty="0">
                    <a:ln>
                      <a:noFill/>
                    </a:ln>
                    <a:solidFill>
                      <a:srgbClr val="0070C0"/>
                    </a:solidFill>
                    <a:effectLst/>
                    <a:uLnTx/>
                    <a:uFillTx/>
                    <a:latin typeface="Segoe Script" panose="030B0504020000000003" pitchFamily="66" charset="0"/>
                    <a:ea typeface="+mn-ea"/>
                    <a:cs typeface="+mn-cs"/>
                  </a:endParaRPr>
                </a:p>
              </p:txBody>
            </p:sp>
          </mc:Choice>
          <mc:Fallback xmlns="">
            <p:sp>
              <p:nvSpPr>
                <p:cNvPr id="29" name="TextBox 28">
                  <a:extLst>
                    <a:ext uri="{FF2B5EF4-FFF2-40B4-BE49-F238E27FC236}">
                      <a16:creationId xmlns:a16="http://schemas.microsoft.com/office/drawing/2014/main" id="{9CE1BC7D-4718-D407-6FDB-46CA636CA402}"/>
                    </a:ext>
                  </a:extLst>
                </p:cNvPr>
                <p:cNvSpPr txBox="1">
                  <a:spLocks noRot="1" noChangeAspect="1" noMove="1" noResize="1" noEditPoints="1" noAdjustHandles="1" noChangeArrowheads="1" noChangeShapeType="1" noTextEdit="1"/>
                </p:cNvSpPr>
                <p:nvPr/>
              </p:nvSpPr>
              <p:spPr>
                <a:xfrm rot="2061934">
                  <a:off x="2739893" y="4192215"/>
                  <a:ext cx="914618" cy="338554"/>
                </a:xfrm>
                <a:prstGeom prst="rect">
                  <a:avLst/>
                </a:prstGeom>
                <a:blipFill>
                  <a:blip r:embed="rId14"/>
                  <a:stretch>
                    <a:fillRect/>
                  </a:stretch>
                </a:blipFill>
              </p:spPr>
              <p:txBody>
                <a:bodyPr/>
                <a:lstStyle/>
                <a:p>
                  <a:r>
                    <a:rPr lang="en-IN">
                      <a:noFill/>
                    </a:rPr>
                    <a:t> </a:t>
                  </a:r>
                </a:p>
              </p:txBody>
            </p:sp>
          </mc:Fallback>
        </mc:AlternateContent>
      </p:grpSp>
      <p:pic>
        <p:nvPicPr>
          <p:cNvPr id="50" name="Picture 49" descr="A cartoon of a person wearing sunglasses&#10;&#10;Description automatically generated">
            <a:extLst>
              <a:ext uri="{FF2B5EF4-FFF2-40B4-BE49-F238E27FC236}">
                <a16:creationId xmlns:a16="http://schemas.microsoft.com/office/drawing/2014/main" id="{733AAA99-BE99-DDC1-70D4-A86905361052}"/>
              </a:ext>
            </a:extLst>
          </p:cNvPr>
          <p:cNvPicPr>
            <a:picLocks noChangeAspect="1"/>
          </p:cNvPicPr>
          <p:nvPr/>
        </p:nvPicPr>
        <p:blipFill>
          <a:blip r:embed="rId15">
            <a:extLst>
              <a:ext uri="{28A0092B-C50C-407E-A947-70E740481C1C}">
                <a14:useLocalDpi xmlns:a14="http://schemas.microsoft.com/office/drawing/2010/main" val="0"/>
              </a:ext>
            </a:extLst>
          </a:blip>
          <a:srcRect l="21702" r="22437"/>
          <a:stretch/>
        </p:blipFill>
        <p:spPr>
          <a:xfrm>
            <a:off x="5455030" y="1075687"/>
            <a:ext cx="577338" cy="1013714"/>
          </a:xfrm>
          <a:prstGeom prst="rect">
            <a:avLst/>
          </a:prstGeom>
        </p:spPr>
      </p:pic>
      <p:pic>
        <p:nvPicPr>
          <p:cNvPr id="51" name="Picture 50" descr="A cartoon of a person&#10;&#10;Description automatically generated">
            <a:extLst>
              <a:ext uri="{FF2B5EF4-FFF2-40B4-BE49-F238E27FC236}">
                <a16:creationId xmlns:a16="http://schemas.microsoft.com/office/drawing/2014/main" id="{F28D2D15-6E66-F499-2E00-C6114AE5AA9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996158" y="2335423"/>
            <a:ext cx="435086" cy="1015200"/>
          </a:xfrm>
          <a:prstGeom prst="rect">
            <a:avLst/>
          </a:prstGeom>
        </p:spPr>
      </p:pic>
      <p:pic>
        <p:nvPicPr>
          <p:cNvPr id="52" name="Picture 51" descr="A cartoon of a person&#10;&#10;Description automatically generated">
            <a:extLst>
              <a:ext uri="{FF2B5EF4-FFF2-40B4-BE49-F238E27FC236}">
                <a16:creationId xmlns:a16="http://schemas.microsoft.com/office/drawing/2014/main" id="{916FCAE7-38E4-C7E4-7413-7D10A43FA6F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763038" y="2335423"/>
            <a:ext cx="435086" cy="1015200"/>
          </a:xfrm>
          <a:prstGeom prst="rect">
            <a:avLst/>
          </a:prstGeom>
        </p:spPr>
      </p:pic>
      <p:pic>
        <p:nvPicPr>
          <p:cNvPr id="53" name="Picture 52" descr="A stick figure with hands on hips&#10;&#10;Description automatically generated">
            <a:extLst>
              <a:ext uri="{FF2B5EF4-FFF2-40B4-BE49-F238E27FC236}">
                <a16:creationId xmlns:a16="http://schemas.microsoft.com/office/drawing/2014/main" id="{47E06BF6-4C8F-0005-377E-051D1DEBB5CF}"/>
              </a:ext>
            </a:extLst>
          </p:cNvPr>
          <p:cNvPicPr>
            <a:picLocks noChangeAspect="1"/>
          </p:cNvPicPr>
          <p:nvPr/>
        </p:nvPicPr>
        <p:blipFill>
          <a:blip r:embed="rId17">
            <a:extLst>
              <a:ext uri="{28A0092B-C50C-407E-A947-70E740481C1C}">
                <a14:useLocalDpi xmlns:a14="http://schemas.microsoft.com/office/drawing/2010/main" val="0"/>
              </a:ext>
            </a:extLst>
          </a:blip>
          <a:srcRect l="26894" r="29454"/>
          <a:stretch/>
        </p:blipFill>
        <p:spPr>
          <a:xfrm>
            <a:off x="363701" y="5417919"/>
            <a:ext cx="443155" cy="1015200"/>
          </a:xfrm>
          <a:prstGeom prst="rect">
            <a:avLst/>
          </a:prstGeom>
        </p:spPr>
      </p:pic>
      <p:pic>
        <p:nvPicPr>
          <p:cNvPr id="54" name="Picture 53" descr="A stick figure with hands on hips&#10;&#10;Description automatically generated">
            <a:extLst>
              <a:ext uri="{FF2B5EF4-FFF2-40B4-BE49-F238E27FC236}">
                <a16:creationId xmlns:a16="http://schemas.microsoft.com/office/drawing/2014/main" id="{8F9D39D8-96FF-723C-895F-79A041C1CCA0}"/>
              </a:ext>
            </a:extLst>
          </p:cNvPr>
          <p:cNvPicPr>
            <a:picLocks noChangeAspect="1"/>
          </p:cNvPicPr>
          <p:nvPr/>
        </p:nvPicPr>
        <p:blipFill>
          <a:blip r:embed="rId17">
            <a:extLst>
              <a:ext uri="{28A0092B-C50C-407E-A947-70E740481C1C}">
                <a14:useLocalDpi xmlns:a14="http://schemas.microsoft.com/office/drawing/2010/main" val="0"/>
              </a:ext>
            </a:extLst>
          </a:blip>
          <a:srcRect l="26894" r="29454"/>
          <a:stretch/>
        </p:blipFill>
        <p:spPr>
          <a:xfrm>
            <a:off x="3648183" y="5417919"/>
            <a:ext cx="443155" cy="1015200"/>
          </a:xfrm>
          <a:prstGeom prst="rect">
            <a:avLst/>
          </a:prstGeom>
        </p:spPr>
      </p:pic>
      <p:pic>
        <p:nvPicPr>
          <p:cNvPr id="57" name="Picture 56" descr="A stick figure with hands on hips&#10;&#10;Description automatically generated">
            <a:extLst>
              <a:ext uri="{FF2B5EF4-FFF2-40B4-BE49-F238E27FC236}">
                <a16:creationId xmlns:a16="http://schemas.microsoft.com/office/drawing/2014/main" id="{BFB57701-FC56-7211-5125-4244EEA3110F}"/>
              </a:ext>
            </a:extLst>
          </p:cNvPr>
          <p:cNvPicPr>
            <a:picLocks noChangeAspect="1"/>
          </p:cNvPicPr>
          <p:nvPr/>
        </p:nvPicPr>
        <p:blipFill>
          <a:blip r:embed="rId17">
            <a:extLst>
              <a:ext uri="{28A0092B-C50C-407E-A947-70E740481C1C}">
                <a14:useLocalDpi xmlns:a14="http://schemas.microsoft.com/office/drawing/2010/main" val="0"/>
              </a:ext>
            </a:extLst>
          </a:blip>
          <a:srcRect l="26894" r="29454"/>
          <a:stretch/>
        </p:blipFill>
        <p:spPr>
          <a:xfrm>
            <a:off x="8104770" y="5348119"/>
            <a:ext cx="443155" cy="1015200"/>
          </a:xfrm>
          <a:prstGeom prst="rect">
            <a:avLst/>
          </a:prstGeom>
        </p:spPr>
      </p:pic>
      <p:pic>
        <p:nvPicPr>
          <p:cNvPr id="59" name="Picture 58" descr="A stick figure with a finger on his face&#10;&#10;Description automatically generated">
            <a:extLst>
              <a:ext uri="{FF2B5EF4-FFF2-40B4-BE49-F238E27FC236}">
                <a16:creationId xmlns:a16="http://schemas.microsoft.com/office/drawing/2014/main" id="{FB144459-BA8D-68B0-F3B7-43A28CF2E5C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705410" y="1773049"/>
            <a:ext cx="613765" cy="1015200"/>
          </a:xfrm>
          <a:prstGeom prst="rect">
            <a:avLst/>
          </a:prstGeom>
        </p:spPr>
      </p:pic>
      <p:pic>
        <p:nvPicPr>
          <p:cNvPr id="60" name="Picture 59" descr="A stick figure with a finger on his face&#10;&#10;Description automatically generated">
            <a:extLst>
              <a:ext uri="{FF2B5EF4-FFF2-40B4-BE49-F238E27FC236}">
                <a16:creationId xmlns:a16="http://schemas.microsoft.com/office/drawing/2014/main" id="{545E5294-3400-7AD3-E525-73945ECD0A3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16904674">
            <a:off x="7546767" y="2037354"/>
            <a:ext cx="613765" cy="1015200"/>
          </a:xfrm>
          <a:prstGeom prst="rect">
            <a:avLst/>
          </a:prstGeom>
        </p:spPr>
      </p:pic>
      <p:sp>
        <p:nvSpPr>
          <p:cNvPr id="30" name="TextBox 29">
            <a:extLst>
              <a:ext uri="{FF2B5EF4-FFF2-40B4-BE49-F238E27FC236}">
                <a16:creationId xmlns:a16="http://schemas.microsoft.com/office/drawing/2014/main" id="{71A080FA-5E70-D3EC-BD40-99509CA60413}"/>
              </a:ext>
            </a:extLst>
          </p:cNvPr>
          <p:cNvSpPr txBox="1"/>
          <p:nvPr/>
        </p:nvSpPr>
        <p:spPr>
          <a:xfrm>
            <a:off x="10396340" y="5048587"/>
            <a:ext cx="1692085" cy="369332"/>
          </a:xfrm>
          <a:prstGeom prst="rect">
            <a:avLst/>
          </a:prstGeom>
          <a:solidFill>
            <a:schemeClr val="bg1">
              <a:lumMod val="95000"/>
            </a:schemeClr>
          </a:solidFill>
          <a:ln>
            <a:solidFill>
              <a:srgbClr val="C0000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ptos" panose="02110004020202020204"/>
                <a:ea typeface="+mn-ea"/>
                <a:cs typeface="+mn-cs"/>
              </a:rPr>
              <a:t>Terminal node</a:t>
            </a:r>
          </a:p>
        </p:txBody>
      </p:sp>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5EA360B2-8343-DFD9-B5CE-32DA25CEF857}"/>
                  </a:ext>
                </a:extLst>
              </p:cNvPr>
              <p:cNvSpPr/>
              <p:nvPr/>
            </p:nvSpPr>
            <p:spPr>
              <a:xfrm>
                <a:off x="835083" y="5823572"/>
                <a:ext cx="1131217" cy="66930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B050"/>
                    </a:solidFill>
                    <a:effectLst/>
                    <a:uLnTx/>
                    <a:uFillTx/>
                    <a:latin typeface="Aptos" panose="02110004020202020204"/>
                    <a:ea typeface="+mn-ea"/>
                    <a:cs typeface="+mn-cs"/>
                  </a:rPr>
                  <a:t>Eat </a:t>
                </a:r>
                <a14:m>
                  <m:oMath xmlns:m="http://schemas.openxmlformats.org/officeDocument/2006/math">
                    <m:r>
                      <a:rPr kumimoji="0" lang="en-IN" sz="1800" b="0" i="1" u="none" strike="noStrike" kern="1200" cap="none" spc="0" normalizeH="0" baseline="0" noProof="0" dirty="0" smtClean="0">
                        <a:ln>
                          <a:noFill/>
                        </a:ln>
                        <a:solidFill>
                          <a:srgbClr val="00B050"/>
                        </a:solidFill>
                        <a:effectLst/>
                        <a:uLnTx/>
                        <a:uFillTx/>
                        <a:latin typeface="Cambria Math" panose="02040503050406030204" pitchFamily="18" charset="0"/>
                        <a:ea typeface="+mn-ea"/>
                        <a:cs typeface="+mn-cs"/>
                      </a:rPr>
                      <m:t>𝑆</m:t>
                    </m:r>
                  </m:oMath>
                </a14:m>
                <a:r>
                  <a:rPr kumimoji="0" lang="en-IN" sz="1800" b="0" i="0" u="none" strike="noStrike" kern="1200" cap="none" spc="0" normalizeH="0" baseline="0" noProof="0" dirty="0">
                    <a:ln>
                      <a:noFill/>
                    </a:ln>
                    <a:solidFill>
                      <a:srgbClr val="00B050"/>
                    </a:solidFill>
                    <a:effectLst/>
                    <a:uLnTx/>
                    <a:uFillTx/>
                    <a:latin typeface="Aptos" panose="02110004020202020204"/>
                    <a:ea typeface="+mn-ea"/>
                    <a:cs typeface="+mn-cs"/>
                  </a:rPr>
                  <a:t>?</a:t>
                </a:r>
              </a:p>
            </p:txBody>
          </p:sp>
        </mc:Choice>
        <mc:Fallback xmlns="">
          <p:sp>
            <p:nvSpPr>
              <p:cNvPr id="31" name="Oval 30">
                <a:extLst>
                  <a:ext uri="{FF2B5EF4-FFF2-40B4-BE49-F238E27FC236}">
                    <a16:creationId xmlns:a16="http://schemas.microsoft.com/office/drawing/2014/main" id="{5EA360B2-8343-DFD9-B5CE-32DA25CEF857}"/>
                  </a:ext>
                </a:extLst>
              </p:cNvPr>
              <p:cNvSpPr>
                <a:spLocks noRot="1" noChangeAspect="1" noMove="1" noResize="1" noEditPoints="1" noAdjustHandles="1" noChangeArrowheads="1" noChangeShapeType="1" noTextEdit="1"/>
              </p:cNvSpPr>
              <p:nvPr/>
            </p:nvSpPr>
            <p:spPr>
              <a:xfrm>
                <a:off x="835083" y="5823572"/>
                <a:ext cx="1131217" cy="669303"/>
              </a:xfrm>
              <a:prstGeom prst="ellipse">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011F18E6-D162-66BC-7F40-45381CBDFE35}"/>
                  </a:ext>
                </a:extLst>
              </p:cNvPr>
              <p:cNvSpPr/>
              <p:nvPr/>
            </p:nvSpPr>
            <p:spPr>
              <a:xfrm>
                <a:off x="4258769" y="5825014"/>
                <a:ext cx="1131217" cy="66930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7030A0"/>
                    </a:solidFill>
                    <a:effectLst/>
                    <a:uLnTx/>
                    <a:uFillTx/>
                    <a:latin typeface="Aptos" panose="02110004020202020204"/>
                    <a:ea typeface="+mn-ea"/>
                    <a:cs typeface="+mn-cs"/>
                  </a:rPr>
                  <a:t>Eat </a:t>
                </a:r>
                <a14:m>
                  <m:oMath xmlns:m="http://schemas.openxmlformats.org/officeDocument/2006/math">
                    <m:r>
                      <a:rPr kumimoji="0" lang="en-IN" sz="1800" b="0" i="1" u="none" strike="noStrike" kern="1200" cap="none" spc="0" normalizeH="0" baseline="0" noProof="0" dirty="0" smtClean="0">
                        <a:ln>
                          <a:noFill/>
                        </a:ln>
                        <a:solidFill>
                          <a:srgbClr val="7030A0"/>
                        </a:solidFill>
                        <a:effectLst/>
                        <a:uLnTx/>
                        <a:uFillTx/>
                        <a:latin typeface="Cambria Math" panose="02040503050406030204" pitchFamily="18" charset="0"/>
                        <a:ea typeface="+mn-ea"/>
                        <a:cs typeface="+mn-cs"/>
                      </a:rPr>
                      <m:t>2</m:t>
                    </m:r>
                  </m:oMath>
                </a14:m>
                <a:r>
                  <a:rPr kumimoji="0" lang="en-IN" sz="1800" b="0" i="0" u="none" strike="noStrike" kern="1200" cap="none" spc="0" normalizeH="0" baseline="0" noProof="0" dirty="0">
                    <a:ln>
                      <a:noFill/>
                    </a:ln>
                    <a:solidFill>
                      <a:srgbClr val="7030A0"/>
                    </a:solidFill>
                    <a:effectLst/>
                    <a:uLnTx/>
                    <a:uFillTx/>
                    <a:latin typeface="Aptos" panose="02110004020202020204"/>
                    <a:ea typeface="+mn-ea"/>
                    <a:cs typeface="+mn-cs"/>
                  </a:rPr>
                  <a:t>?</a:t>
                </a:r>
              </a:p>
            </p:txBody>
          </p:sp>
        </mc:Choice>
        <mc:Fallback xmlns="">
          <p:sp>
            <p:nvSpPr>
              <p:cNvPr id="32" name="Oval 31">
                <a:extLst>
                  <a:ext uri="{FF2B5EF4-FFF2-40B4-BE49-F238E27FC236}">
                    <a16:creationId xmlns:a16="http://schemas.microsoft.com/office/drawing/2014/main" id="{011F18E6-D162-66BC-7F40-45381CBDFE35}"/>
                  </a:ext>
                </a:extLst>
              </p:cNvPr>
              <p:cNvSpPr>
                <a:spLocks noRot="1" noChangeAspect="1" noMove="1" noResize="1" noEditPoints="1" noAdjustHandles="1" noChangeArrowheads="1" noChangeShapeType="1" noTextEdit="1"/>
              </p:cNvSpPr>
              <p:nvPr/>
            </p:nvSpPr>
            <p:spPr>
              <a:xfrm>
                <a:off x="4258769" y="5825014"/>
                <a:ext cx="1131217" cy="669303"/>
              </a:xfrm>
              <a:prstGeom prst="ellipse">
                <a:avLst/>
              </a:prstGeom>
              <a:blipFill>
                <a:blip r:embed="rId2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3" name="Oval 32">
                <a:extLst>
                  <a:ext uri="{FF2B5EF4-FFF2-40B4-BE49-F238E27FC236}">
                    <a16:creationId xmlns:a16="http://schemas.microsoft.com/office/drawing/2014/main" id="{4B092FF9-0328-5F83-DDBA-6BD1CFD7F589}"/>
                  </a:ext>
                </a:extLst>
              </p:cNvPr>
              <p:cNvSpPr/>
              <p:nvPr/>
            </p:nvSpPr>
            <p:spPr>
              <a:xfrm>
                <a:off x="8631821" y="5824207"/>
                <a:ext cx="1131217" cy="66930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7030A0"/>
                    </a:solidFill>
                    <a:effectLst/>
                    <a:uLnTx/>
                    <a:uFillTx/>
                    <a:latin typeface="Aptos" panose="02110004020202020204"/>
                    <a:ea typeface="+mn-ea"/>
                    <a:cs typeface="+mn-cs"/>
                  </a:rPr>
                  <a:t>Eat </a:t>
                </a:r>
                <a14:m>
                  <m:oMath xmlns:m="http://schemas.openxmlformats.org/officeDocument/2006/math">
                    <m:r>
                      <a:rPr kumimoji="0" lang="en-IN" sz="1800" b="0" i="1" u="none" strike="noStrike" kern="1200" cap="none" spc="0" normalizeH="0" baseline="0" noProof="0" dirty="0" smtClean="0">
                        <a:ln>
                          <a:noFill/>
                        </a:ln>
                        <a:solidFill>
                          <a:srgbClr val="7030A0"/>
                        </a:solidFill>
                        <a:effectLst/>
                        <a:uLnTx/>
                        <a:uFillTx/>
                        <a:latin typeface="Cambria Math" panose="02040503050406030204" pitchFamily="18" charset="0"/>
                        <a:ea typeface="+mn-ea"/>
                        <a:cs typeface="+mn-cs"/>
                      </a:rPr>
                      <m:t>2</m:t>
                    </m:r>
                  </m:oMath>
                </a14:m>
                <a:r>
                  <a:rPr kumimoji="0" lang="en-IN" sz="1800" b="0" i="0" u="none" strike="noStrike" kern="1200" cap="none" spc="0" normalizeH="0" baseline="0" noProof="0" dirty="0">
                    <a:ln>
                      <a:noFill/>
                    </a:ln>
                    <a:solidFill>
                      <a:srgbClr val="7030A0"/>
                    </a:solidFill>
                    <a:effectLst/>
                    <a:uLnTx/>
                    <a:uFillTx/>
                    <a:latin typeface="Aptos" panose="02110004020202020204"/>
                    <a:ea typeface="+mn-ea"/>
                    <a:cs typeface="+mn-cs"/>
                  </a:rPr>
                  <a:t>?</a:t>
                </a:r>
              </a:p>
            </p:txBody>
          </p:sp>
        </mc:Choice>
        <mc:Fallback xmlns="">
          <p:sp>
            <p:nvSpPr>
              <p:cNvPr id="33" name="Oval 32">
                <a:extLst>
                  <a:ext uri="{FF2B5EF4-FFF2-40B4-BE49-F238E27FC236}">
                    <a16:creationId xmlns:a16="http://schemas.microsoft.com/office/drawing/2014/main" id="{4B092FF9-0328-5F83-DDBA-6BD1CFD7F589}"/>
                  </a:ext>
                </a:extLst>
              </p:cNvPr>
              <p:cNvSpPr>
                <a:spLocks noRot="1" noChangeAspect="1" noMove="1" noResize="1" noEditPoints="1" noAdjustHandles="1" noChangeArrowheads="1" noChangeShapeType="1" noTextEdit="1"/>
              </p:cNvSpPr>
              <p:nvPr/>
            </p:nvSpPr>
            <p:spPr>
              <a:xfrm>
                <a:off x="8631821" y="5824207"/>
                <a:ext cx="1131217" cy="669303"/>
              </a:xfrm>
              <a:prstGeom prst="ellipse">
                <a:avLst/>
              </a:prstGeom>
              <a:blipFill>
                <a:blip r:embed="rId21"/>
                <a:stretch>
                  <a:fillRect/>
                </a:stretch>
              </a:blipFill>
            </p:spPr>
            <p:txBody>
              <a:bodyPr/>
              <a:lstStyle/>
              <a:p>
                <a:r>
                  <a:rPr lang="en-IN">
                    <a:noFill/>
                  </a:rPr>
                  <a:t> </a:t>
                </a:r>
              </a:p>
            </p:txBody>
          </p:sp>
        </mc:Fallback>
      </mc:AlternateContent>
      <p:sp>
        <p:nvSpPr>
          <p:cNvPr id="12" name="Arrow: Down 11">
            <a:extLst>
              <a:ext uri="{FF2B5EF4-FFF2-40B4-BE49-F238E27FC236}">
                <a16:creationId xmlns:a16="http://schemas.microsoft.com/office/drawing/2014/main" id="{8BA54863-5EDE-1E43-3772-72BFD7955D68}"/>
              </a:ext>
            </a:extLst>
          </p:cNvPr>
          <p:cNvSpPr/>
          <p:nvPr/>
        </p:nvSpPr>
        <p:spPr>
          <a:xfrm rot="19488993">
            <a:off x="1053645" y="3654297"/>
            <a:ext cx="241367" cy="444334"/>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Arrow: Down 12">
            <a:extLst>
              <a:ext uri="{FF2B5EF4-FFF2-40B4-BE49-F238E27FC236}">
                <a16:creationId xmlns:a16="http://schemas.microsoft.com/office/drawing/2014/main" id="{6F8A2215-5AE3-A571-9AEF-1873060E84A2}"/>
              </a:ext>
            </a:extLst>
          </p:cNvPr>
          <p:cNvSpPr/>
          <p:nvPr/>
        </p:nvSpPr>
        <p:spPr>
          <a:xfrm rot="2637111">
            <a:off x="11121697" y="3719433"/>
            <a:ext cx="241367" cy="444334"/>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Arrow: Down 18">
            <a:extLst>
              <a:ext uri="{FF2B5EF4-FFF2-40B4-BE49-F238E27FC236}">
                <a16:creationId xmlns:a16="http://schemas.microsoft.com/office/drawing/2014/main" id="{BA96D3E1-3F03-29D7-04C8-8C1F3D660E35}"/>
              </a:ext>
            </a:extLst>
          </p:cNvPr>
          <p:cNvSpPr/>
          <p:nvPr/>
        </p:nvSpPr>
        <p:spPr>
          <a:xfrm rot="2412446">
            <a:off x="3316771" y="3844193"/>
            <a:ext cx="241367" cy="444334"/>
          </a:xfrm>
          <a:prstGeom prst="down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Arrow: Down 19">
            <a:extLst>
              <a:ext uri="{FF2B5EF4-FFF2-40B4-BE49-F238E27FC236}">
                <a16:creationId xmlns:a16="http://schemas.microsoft.com/office/drawing/2014/main" id="{FE983AA6-1F94-06CE-4305-E3D1751DF948}"/>
              </a:ext>
            </a:extLst>
          </p:cNvPr>
          <p:cNvSpPr/>
          <p:nvPr/>
        </p:nvSpPr>
        <p:spPr>
          <a:xfrm rot="18960005">
            <a:off x="8697857" y="3701518"/>
            <a:ext cx="241367" cy="444334"/>
          </a:xfrm>
          <a:prstGeom prst="down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4" name="Rectangle: Rounded Corners 33">
            <a:extLst>
              <a:ext uri="{FF2B5EF4-FFF2-40B4-BE49-F238E27FC236}">
                <a16:creationId xmlns:a16="http://schemas.microsoft.com/office/drawing/2014/main" id="{A0685A25-04F9-BCF9-278B-534713A49347}"/>
              </a:ext>
            </a:extLst>
          </p:cNvPr>
          <p:cNvSpPr/>
          <p:nvPr/>
        </p:nvSpPr>
        <p:spPr>
          <a:xfrm>
            <a:off x="10933176" y="128707"/>
            <a:ext cx="1115568" cy="32004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Bradley Hand ITC" panose="03070402050302030203" pitchFamily="66" charset="0"/>
                <a:ea typeface="+mn-ea"/>
                <a:cs typeface="+mn-cs"/>
              </a:rPr>
              <a:t>REVIEW</a:t>
            </a:r>
          </a:p>
        </p:txBody>
      </p:sp>
      <p:sp>
        <p:nvSpPr>
          <p:cNvPr id="35" name="TextBox 34">
            <a:extLst>
              <a:ext uri="{FF2B5EF4-FFF2-40B4-BE49-F238E27FC236}">
                <a16:creationId xmlns:a16="http://schemas.microsoft.com/office/drawing/2014/main" id="{BB74C868-CF37-9904-C598-44B90DC178DC}"/>
              </a:ext>
            </a:extLst>
          </p:cNvPr>
          <p:cNvSpPr txBox="1"/>
          <p:nvPr/>
        </p:nvSpPr>
        <p:spPr>
          <a:xfrm>
            <a:off x="1754536" y="4110956"/>
            <a:ext cx="9140895" cy="646331"/>
          </a:xfrm>
          <a:prstGeom prst="rect">
            <a:avLst/>
          </a:prstGeom>
          <a:solidFill>
            <a:schemeClr val="bg1">
              <a:lumMod val="95000"/>
            </a:schemeClr>
          </a:solidFill>
        </p:spPr>
        <p:txBody>
          <a:bodyPr wrap="square" rtlCol="0">
            <a:spAutoFit/>
          </a:bodyPr>
          <a:lstStyle/>
          <a:p>
            <a:r>
              <a:rPr lang="en-IN" dirty="0"/>
              <a:t>Since this is a </a:t>
            </a:r>
            <a:r>
              <a:rPr lang="en-IN" b="1" dirty="0"/>
              <a:t>dynamic</a:t>
            </a:r>
            <a:r>
              <a:rPr lang="en-IN" dirty="0"/>
              <a:t> game, player 2 must have a plan of action ready for both his “decision problems.”</a:t>
            </a:r>
          </a:p>
        </p:txBody>
      </p:sp>
      <p:cxnSp>
        <p:nvCxnSpPr>
          <p:cNvPr id="21" name="Straight Arrow Connector 20">
            <a:extLst>
              <a:ext uri="{FF2B5EF4-FFF2-40B4-BE49-F238E27FC236}">
                <a16:creationId xmlns:a16="http://schemas.microsoft.com/office/drawing/2014/main" id="{6E1F0E96-694B-0D36-F560-1AE4B3CB8F4D}"/>
              </a:ext>
            </a:extLst>
          </p:cNvPr>
          <p:cNvCxnSpPr>
            <a:cxnSpLocks/>
            <a:endCxn id="5" idx="6"/>
          </p:cNvCxnSpPr>
          <p:nvPr/>
        </p:nvCxnSpPr>
        <p:spPr>
          <a:xfrm flipH="1" flipV="1">
            <a:off x="2438977" y="3669075"/>
            <a:ext cx="1276351" cy="488315"/>
          </a:xfrm>
          <a:prstGeom prst="straightConnector1">
            <a:avLst/>
          </a:prstGeom>
          <a:ln w="50800" cmpd="tri">
            <a:solidFill>
              <a:srgbClr val="C0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B630E346-5EC8-5FF1-2A49-618AB8C89DD3}"/>
              </a:ext>
            </a:extLst>
          </p:cNvPr>
          <p:cNvCxnSpPr>
            <a:cxnSpLocks/>
            <a:endCxn id="4" idx="2"/>
          </p:cNvCxnSpPr>
          <p:nvPr/>
        </p:nvCxnSpPr>
        <p:spPr>
          <a:xfrm flipV="1">
            <a:off x="8326347" y="3669075"/>
            <a:ext cx="1474234" cy="504071"/>
          </a:xfrm>
          <a:prstGeom prst="straightConnector1">
            <a:avLst/>
          </a:prstGeom>
          <a:ln w="50800" cmpd="tri">
            <a:solidFill>
              <a:srgbClr val="C00000"/>
            </a:solidFill>
            <a:tailEnd type="stealth" w="lg" len="lg"/>
          </a:ln>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0EE99A01-DD67-4316-A4D2-24D841825A65}"/>
              </a:ext>
            </a:extLst>
          </p:cNvPr>
          <p:cNvSpPr txBox="1"/>
          <p:nvPr/>
        </p:nvSpPr>
        <p:spPr>
          <a:xfrm>
            <a:off x="1715180" y="4759733"/>
            <a:ext cx="9140895" cy="923330"/>
          </a:xfrm>
          <a:prstGeom prst="rect">
            <a:avLst/>
          </a:prstGeom>
          <a:solidFill>
            <a:schemeClr val="bg1">
              <a:lumMod val="95000"/>
            </a:schemeClr>
          </a:solidFill>
        </p:spPr>
        <p:txBody>
          <a:bodyPr wrap="square" rtlCol="0">
            <a:spAutoFit/>
          </a:bodyPr>
          <a:lstStyle/>
          <a:p>
            <a:r>
              <a:rPr lang="en-IN" dirty="0"/>
              <a:t>Example of a pure strategy of player 2 (specified even before player 1 makes his decision):</a:t>
            </a:r>
          </a:p>
          <a:p>
            <a:pPr marL="285750" indent="-285750">
              <a:buFont typeface="Arial" panose="020B0604020202020204" pitchFamily="34" charset="0"/>
              <a:buChar char="•"/>
            </a:pPr>
            <a:r>
              <a:rPr lang="en-IN" dirty="0"/>
              <a:t>Decision node #1: If Player 1 doesn’t eat S, then I’ll eat S.</a:t>
            </a:r>
          </a:p>
          <a:p>
            <a:pPr marL="285750" indent="-285750">
              <a:buFont typeface="Arial" panose="020B0604020202020204" pitchFamily="34" charset="0"/>
              <a:buChar char="•"/>
            </a:pPr>
            <a:r>
              <a:rPr lang="en-IN" dirty="0"/>
              <a:t>Decision node #2: If Player 1 eats S, then I’ll not eat Player 1.</a:t>
            </a:r>
            <a:endParaRPr lang="en-US" dirty="0"/>
          </a:p>
        </p:txBody>
      </p:sp>
    </p:spTree>
    <p:extLst>
      <p:ext uri="{BB962C8B-B14F-4D97-AF65-F5344CB8AC3E}">
        <p14:creationId xmlns:p14="http://schemas.microsoft.com/office/powerpoint/2010/main" val="3978306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5"/>
                                        </p:tgtEl>
                                        <p:attrNameLst>
                                          <p:attrName>style.visibility</p:attrName>
                                        </p:attrNameLst>
                                      </p:cBhvr>
                                      <p:to>
                                        <p:strVal val="visible"/>
                                      </p:to>
                                    </p:set>
                                    <p:animEffect transition="in" filter="fade">
                                      <p:cBhvr>
                                        <p:cTn id="18"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6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C26C5FC-7854-0E89-1F8F-F5C2F9CDCF8A}"/>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560B02C0-04B5-E536-5B36-BC3FDB6329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 name="sketchy line">
            <a:extLst>
              <a:ext uri="{FF2B5EF4-FFF2-40B4-BE49-F238E27FC236}">
                <a16:creationId xmlns:a16="http://schemas.microsoft.com/office/drawing/2014/main" id="{B8786921-4A27-7E4E-471A-6BC33344A4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sX0" fmla="*/ 0 w 10972800"/>
              <a:gd name="csY0" fmla="*/ 0 h 18288"/>
              <a:gd name="csX1" fmla="*/ 356616 w 10972800"/>
              <a:gd name="csY1" fmla="*/ 0 h 18288"/>
              <a:gd name="csX2" fmla="*/ 1042416 w 10972800"/>
              <a:gd name="csY2" fmla="*/ 0 h 18288"/>
              <a:gd name="csX3" fmla="*/ 1947672 w 10972800"/>
              <a:gd name="csY3" fmla="*/ 0 h 18288"/>
              <a:gd name="csX4" fmla="*/ 2633472 w 10972800"/>
              <a:gd name="csY4" fmla="*/ 0 h 18288"/>
              <a:gd name="csX5" fmla="*/ 2990088 w 10972800"/>
              <a:gd name="csY5" fmla="*/ 0 h 18288"/>
              <a:gd name="csX6" fmla="*/ 3456432 w 10972800"/>
              <a:gd name="csY6" fmla="*/ 0 h 18288"/>
              <a:gd name="csX7" fmla="*/ 4361688 w 10972800"/>
              <a:gd name="csY7" fmla="*/ 0 h 18288"/>
              <a:gd name="csX8" fmla="*/ 5266944 w 10972800"/>
              <a:gd name="csY8" fmla="*/ 0 h 18288"/>
              <a:gd name="csX9" fmla="*/ 6172200 w 10972800"/>
              <a:gd name="csY9" fmla="*/ 0 h 18288"/>
              <a:gd name="csX10" fmla="*/ 6528816 w 10972800"/>
              <a:gd name="csY10" fmla="*/ 0 h 18288"/>
              <a:gd name="csX11" fmla="*/ 7214616 w 10972800"/>
              <a:gd name="csY11" fmla="*/ 0 h 18288"/>
              <a:gd name="csX12" fmla="*/ 7790688 w 10972800"/>
              <a:gd name="csY12" fmla="*/ 0 h 18288"/>
              <a:gd name="csX13" fmla="*/ 8147304 w 10972800"/>
              <a:gd name="csY13" fmla="*/ 0 h 18288"/>
              <a:gd name="csX14" fmla="*/ 9052560 w 10972800"/>
              <a:gd name="csY14" fmla="*/ 0 h 18288"/>
              <a:gd name="csX15" fmla="*/ 9409176 w 10972800"/>
              <a:gd name="csY15" fmla="*/ 0 h 18288"/>
              <a:gd name="csX16" fmla="*/ 9765792 w 10972800"/>
              <a:gd name="csY16" fmla="*/ 0 h 18288"/>
              <a:gd name="csX17" fmla="*/ 10341864 w 10972800"/>
              <a:gd name="csY17" fmla="*/ 0 h 18288"/>
              <a:gd name="csX18" fmla="*/ 10972800 w 10972800"/>
              <a:gd name="csY18" fmla="*/ 0 h 18288"/>
              <a:gd name="csX19" fmla="*/ 10972800 w 10972800"/>
              <a:gd name="csY19" fmla="*/ 18288 h 18288"/>
              <a:gd name="csX20" fmla="*/ 10177272 w 10972800"/>
              <a:gd name="csY20" fmla="*/ 18288 h 18288"/>
              <a:gd name="csX21" fmla="*/ 9820656 w 10972800"/>
              <a:gd name="csY21" fmla="*/ 18288 h 18288"/>
              <a:gd name="csX22" fmla="*/ 9464040 w 10972800"/>
              <a:gd name="csY22" fmla="*/ 18288 h 18288"/>
              <a:gd name="csX23" fmla="*/ 8778240 w 10972800"/>
              <a:gd name="csY23" fmla="*/ 18288 h 18288"/>
              <a:gd name="csX24" fmla="*/ 8421624 w 10972800"/>
              <a:gd name="csY24" fmla="*/ 18288 h 18288"/>
              <a:gd name="csX25" fmla="*/ 7735824 w 10972800"/>
              <a:gd name="csY25" fmla="*/ 18288 h 18288"/>
              <a:gd name="csX26" fmla="*/ 6940296 w 10972800"/>
              <a:gd name="csY26" fmla="*/ 18288 h 18288"/>
              <a:gd name="csX27" fmla="*/ 6254496 w 10972800"/>
              <a:gd name="csY27" fmla="*/ 18288 h 18288"/>
              <a:gd name="csX28" fmla="*/ 5458968 w 10972800"/>
              <a:gd name="csY28" fmla="*/ 18288 h 18288"/>
              <a:gd name="csX29" fmla="*/ 4663440 w 10972800"/>
              <a:gd name="csY29" fmla="*/ 18288 h 18288"/>
              <a:gd name="csX30" fmla="*/ 4306824 w 10972800"/>
              <a:gd name="csY30" fmla="*/ 18288 h 18288"/>
              <a:gd name="csX31" fmla="*/ 3840480 w 10972800"/>
              <a:gd name="csY31" fmla="*/ 18288 h 18288"/>
              <a:gd name="csX32" fmla="*/ 3264408 w 10972800"/>
              <a:gd name="csY32" fmla="*/ 18288 h 18288"/>
              <a:gd name="csX33" fmla="*/ 2578608 w 10972800"/>
              <a:gd name="csY33" fmla="*/ 18288 h 18288"/>
              <a:gd name="csX34" fmla="*/ 1673352 w 10972800"/>
              <a:gd name="csY34" fmla="*/ 18288 h 18288"/>
              <a:gd name="csX35" fmla="*/ 877824 w 10972800"/>
              <a:gd name="csY35" fmla="*/ 18288 h 18288"/>
              <a:gd name="csX36" fmla="*/ 0 w 10972800"/>
              <a:gd name="csY36" fmla="*/ 18288 h 18288"/>
              <a:gd name="csX37" fmla="*/ 0 w 10972800"/>
              <a:gd name="csY37"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480E512A-2A5A-4CD2-BE94-50C208751E59}"/>
              </a:ext>
            </a:extLst>
          </p:cNvPr>
          <p:cNvSpPr>
            <a:spLocks noGrp="1"/>
          </p:cNvSpPr>
          <p:nvPr>
            <p:ph type="title"/>
          </p:nvPr>
        </p:nvSpPr>
        <p:spPr>
          <a:xfrm>
            <a:off x="572493" y="238539"/>
            <a:ext cx="11018520" cy="1434415"/>
          </a:xfrm>
        </p:spPr>
        <p:txBody>
          <a:bodyPr vert="horz" lIns="91440" tIns="45720" rIns="91440" bIns="45720" rtlCol="0" anchor="b">
            <a:normAutofit/>
          </a:bodyPr>
          <a:lstStyle/>
          <a:p>
            <a:r>
              <a:rPr lang="en-US" sz="5400" dirty="0"/>
              <a:t>The United Front</a:t>
            </a:r>
            <a:endParaRPr lang="en-US" sz="4900" dirty="0">
              <a:solidFill>
                <a:srgbClr val="7030A0"/>
              </a:solidFill>
            </a:endParaRPr>
          </a:p>
        </p:txBody>
      </p:sp>
      <p:grpSp>
        <p:nvGrpSpPr>
          <p:cNvPr id="7" name="Group 6">
            <a:extLst>
              <a:ext uri="{FF2B5EF4-FFF2-40B4-BE49-F238E27FC236}">
                <a16:creationId xmlns:a16="http://schemas.microsoft.com/office/drawing/2014/main" id="{64F08240-E9DE-E000-4F05-C353834ACDFA}"/>
              </a:ext>
            </a:extLst>
          </p:cNvPr>
          <p:cNvGrpSpPr/>
          <p:nvPr/>
        </p:nvGrpSpPr>
        <p:grpSpPr>
          <a:xfrm>
            <a:off x="4164216" y="3185278"/>
            <a:ext cx="3789349" cy="3272074"/>
            <a:chOff x="7959041" y="3203207"/>
            <a:chExt cx="3789349" cy="3272074"/>
          </a:xfrm>
        </p:grpSpPr>
        <p:grpSp>
          <p:nvGrpSpPr>
            <p:cNvPr id="5" name="Group 4">
              <a:extLst>
                <a:ext uri="{FF2B5EF4-FFF2-40B4-BE49-F238E27FC236}">
                  <a16:creationId xmlns:a16="http://schemas.microsoft.com/office/drawing/2014/main" id="{D245F5C2-35B4-CFA2-B562-A50B944B5670}"/>
                </a:ext>
              </a:extLst>
            </p:cNvPr>
            <p:cNvGrpSpPr/>
            <p:nvPr/>
          </p:nvGrpSpPr>
          <p:grpSpPr>
            <a:xfrm>
              <a:off x="7959041" y="3203207"/>
              <a:ext cx="3789349" cy="3272074"/>
              <a:chOff x="3055346" y="2014938"/>
              <a:chExt cx="3789349" cy="3272074"/>
            </a:xfrm>
          </p:grpSpPr>
          <p:grpSp>
            <p:nvGrpSpPr>
              <p:cNvPr id="9" name="Group 8">
                <a:extLst>
                  <a:ext uri="{FF2B5EF4-FFF2-40B4-BE49-F238E27FC236}">
                    <a16:creationId xmlns:a16="http://schemas.microsoft.com/office/drawing/2014/main" id="{6E6521D1-E02B-2869-F902-DF813CC6F2B4}"/>
                  </a:ext>
                </a:extLst>
              </p:cNvPr>
              <p:cNvGrpSpPr/>
              <p:nvPr/>
            </p:nvGrpSpPr>
            <p:grpSpPr>
              <a:xfrm>
                <a:off x="5015895" y="2530929"/>
                <a:ext cx="1828800" cy="914400"/>
                <a:chOff x="3443910" y="2526652"/>
                <a:chExt cx="1828800" cy="914400"/>
              </a:xfrm>
              <a:solidFill>
                <a:schemeClr val="accent6">
                  <a:lumMod val="20000"/>
                  <a:lumOff val="80000"/>
                </a:schemeClr>
              </a:solidFill>
            </p:grpSpPr>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43885946-B6E9-B944-4DF1-2915B5BA55C5}"/>
                        </a:ext>
                      </a:extLst>
                    </p:cNvPr>
                    <p:cNvSpPr>
                      <a:spLocks noChangeAspect="1"/>
                    </p:cNvSpPr>
                    <p:nvPr/>
                  </p:nvSpPr>
                  <p:spPr>
                    <a:xfrm>
                      <a:off x="3443910" y="2526652"/>
                      <a:ext cx="914400" cy="9144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𝑌</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24" name="Rectangle 23">
                      <a:extLst>
                        <a:ext uri="{FF2B5EF4-FFF2-40B4-BE49-F238E27FC236}">
                          <a16:creationId xmlns:a16="http://schemas.microsoft.com/office/drawing/2014/main" id="{43885946-B6E9-B944-4DF1-2915B5BA55C5}"/>
                        </a:ext>
                      </a:extLst>
                    </p:cNvPr>
                    <p:cNvSpPr>
                      <a:spLocks noRot="1" noChangeAspect="1" noMove="1" noResize="1" noEditPoints="1" noAdjustHandles="1" noChangeArrowheads="1" noChangeShapeType="1" noTextEdit="1"/>
                    </p:cNvSpPr>
                    <p:nvPr/>
                  </p:nvSpPr>
                  <p:spPr>
                    <a:xfrm>
                      <a:off x="3443910" y="2526652"/>
                      <a:ext cx="914400" cy="91440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31847CE9-D7B4-08DD-835E-D4B9B885D26F}"/>
                        </a:ext>
                      </a:extLst>
                    </p:cNvPr>
                    <p:cNvSpPr>
                      <a:spLocks noChangeAspect="1"/>
                    </p:cNvSpPr>
                    <p:nvPr/>
                  </p:nvSpPr>
                  <p:spPr>
                    <a:xfrm>
                      <a:off x="4358310" y="2526652"/>
                      <a:ext cx="914400" cy="9144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𝑁</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26" name="Rectangle 25">
                      <a:extLst>
                        <a:ext uri="{FF2B5EF4-FFF2-40B4-BE49-F238E27FC236}">
                          <a16:creationId xmlns:a16="http://schemas.microsoft.com/office/drawing/2014/main" id="{31847CE9-D7B4-08DD-835E-D4B9B885D26F}"/>
                        </a:ext>
                      </a:extLst>
                    </p:cNvPr>
                    <p:cNvSpPr>
                      <a:spLocks noRot="1" noChangeAspect="1" noMove="1" noResize="1" noEditPoints="1" noAdjustHandles="1" noChangeArrowheads="1" noChangeShapeType="1" noTextEdit="1"/>
                    </p:cNvSpPr>
                    <p:nvPr/>
                  </p:nvSpPr>
                  <p:spPr>
                    <a:xfrm>
                      <a:off x="4358310" y="2526652"/>
                      <a:ext cx="914400" cy="914400"/>
                    </a:xfrm>
                    <a:prstGeom prst="rect">
                      <a:avLst/>
                    </a:prstGeom>
                    <a:blipFill>
                      <a:blip r:embed="rId3"/>
                      <a:stretch>
                        <a:fillRect/>
                      </a:stretch>
                    </a:blipFill>
                  </p:spPr>
                  <p:txBody>
                    <a:bodyPr/>
                    <a:lstStyle/>
                    <a:p>
                      <a:r>
                        <a:rPr lang="en-US">
                          <a:noFill/>
                        </a:rPr>
                        <a:t> </a:t>
                      </a:r>
                    </a:p>
                  </p:txBody>
                </p:sp>
              </mc:Fallback>
            </mc:AlternateContent>
          </p:grpSp>
          <p:grpSp>
            <p:nvGrpSpPr>
              <p:cNvPr id="11" name="Group 10">
                <a:extLst>
                  <a:ext uri="{FF2B5EF4-FFF2-40B4-BE49-F238E27FC236}">
                    <a16:creationId xmlns:a16="http://schemas.microsoft.com/office/drawing/2014/main" id="{80213384-0920-5FAF-C3E7-A23E08581D4B}"/>
                  </a:ext>
                </a:extLst>
              </p:cNvPr>
              <p:cNvGrpSpPr/>
              <p:nvPr/>
            </p:nvGrpSpPr>
            <p:grpSpPr>
              <a:xfrm>
                <a:off x="4106938" y="3438040"/>
                <a:ext cx="914400" cy="1828800"/>
                <a:chOff x="2751667" y="2929467"/>
                <a:chExt cx="914400" cy="1828800"/>
              </a:xfrm>
              <a:solidFill>
                <a:schemeClr val="tx2">
                  <a:lumMod val="10000"/>
                  <a:lumOff val="90000"/>
                </a:schemeClr>
              </a:solidFill>
            </p:grpSpPr>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C6590669-DD38-BBA1-7C1E-820080A4F3AC}"/>
                        </a:ext>
                      </a:extLst>
                    </p:cNvPr>
                    <p:cNvSpPr>
                      <a:spLocks noChangeAspect="1"/>
                    </p:cNvSpPr>
                    <p:nvPr/>
                  </p:nvSpPr>
                  <p:spPr>
                    <a:xfrm>
                      <a:off x="2751667" y="2929467"/>
                      <a:ext cx="914400" cy="9144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𝑌</m:t>
                            </m:r>
                          </m:oMath>
                        </m:oMathPara>
                      </a14:m>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mc:Choice>
              <mc:Fallback xmlns="">
                <p:sp>
                  <p:nvSpPr>
                    <p:cNvPr id="21" name="Rectangle 20">
                      <a:extLst>
                        <a:ext uri="{FF2B5EF4-FFF2-40B4-BE49-F238E27FC236}">
                          <a16:creationId xmlns:a16="http://schemas.microsoft.com/office/drawing/2014/main" id="{C6590669-DD38-BBA1-7C1E-820080A4F3AC}"/>
                        </a:ext>
                      </a:extLst>
                    </p:cNvPr>
                    <p:cNvSpPr>
                      <a:spLocks noRot="1" noChangeAspect="1" noMove="1" noResize="1" noEditPoints="1" noAdjustHandles="1" noChangeArrowheads="1" noChangeShapeType="1" noTextEdit="1"/>
                    </p:cNvSpPr>
                    <p:nvPr/>
                  </p:nvSpPr>
                  <p:spPr>
                    <a:xfrm>
                      <a:off x="2751667" y="2929467"/>
                      <a:ext cx="914400" cy="91440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7E823ACE-0A1B-DA04-7494-721AC5279DD6}"/>
                        </a:ext>
                      </a:extLst>
                    </p:cNvPr>
                    <p:cNvSpPr>
                      <a:spLocks noChangeAspect="1"/>
                    </p:cNvSpPr>
                    <p:nvPr/>
                  </p:nvSpPr>
                  <p:spPr>
                    <a:xfrm>
                      <a:off x="2751667" y="3843867"/>
                      <a:ext cx="914400" cy="9144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oMath>
                        </m:oMathPara>
                      </a14:m>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mc:Choice>
              <mc:Fallback xmlns="">
                <p:sp>
                  <p:nvSpPr>
                    <p:cNvPr id="23" name="Rectangle 22">
                      <a:extLst>
                        <a:ext uri="{FF2B5EF4-FFF2-40B4-BE49-F238E27FC236}">
                          <a16:creationId xmlns:a16="http://schemas.microsoft.com/office/drawing/2014/main" id="{7E823ACE-0A1B-DA04-7494-721AC5279DD6}"/>
                        </a:ext>
                      </a:extLst>
                    </p:cNvPr>
                    <p:cNvSpPr>
                      <a:spLocks noRot="1" noChangeAspect="1" noMove="1" noResize="1" noEditPoints="1" noAdjustHandles="1" noChangeArrowheads="1" noChangeShapeType="1" noTextEdit="1"/>
                    </p:cNvSpPr>
                    <p:nvPr/>
                  </p:nvSpPr>
                  <p:spPr>
                    <a:xfrm>
                      <a:off x="2751667" y="3843867"/>
                      <a:ext cx="914400" cy="914400"/>
                    </a:xfrm>
                    <a:prstGeom prst="rect">
                      <a:avLst/>
                    </a:prstGeom>
                    <a:blipFill>
                      <a:blip r:embed="rId5"/>
                      <a:stretch>
                        <a:fillRect/>
                      </a:stretch>
                    </a:blipFill>
                  </p:spPr>
                  <p:txBody>
                    <a:bodyPr/>
                    <a:lstStyle/>
                    <a:p>
                      <a:r>
                        <a:rPr lang="en-US">
                          <a:noFill/>
                        </a:rPr>
                        <a:t> </a:t>
                      </a:r>
                    </a:p>
                  </p:txBody>
                </p:sp>
              </mc:Fallback>
            </mc:AlternateContent>
          </p:grpSp>
          <p:grpSp>
            <p:nvGrpSpPr>
              <p:cNvPr id="13" name="Group 12">
                <a:extLst>
                  <a:ext uri="{FF2B5EF4-FFF2-40B4-BE49-F238E27FC236}">
                    <a16:creationId xmlns:a16="http://schemas.microsoft.com/office/drawing/2014/main" id="{5A400713-2059-FBC8-14DD-53DC420D9660}"/>
                  </a:ext>
                </a:extLst>
              </p:cNvPr>
              <p:cNvGrpSpPr/>
              <p:nvPr/>
            </p:nvGrpSpPr>
            <p:grpSpPr>
              <a:xfrm>
                <a:off x="5015895" y="3438040"/>
                <a:ext cx="1828800" cy="1848972"/>
                <a:chOff x="3437467" y="3417868"/>
                <a:chExt cx="1828800" cy="1848972"/>
              </a:xfrm>
            </p:grpSpPr>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2CD60C2F-C147-7087-BE77-2097B99A4E20}"/>
                        </a:ext>
                      </a:extLst>
                    </p:cNvPr>
                    <p:cNvSpPr>
                      <a:spLocks noChangeAspect="1"/>
                    </p:cNvSpPr>
                    <p:nvPr/>
                  </p:nvSpPr>
                  <p:spPr>
                    <a:xfrm>
                      <a:off x="3437467" y="3417868"/>
                      <a:ext cx="914400" cy="93457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17" name="Rectangle 16">
                      <a:extLst>
                        <a:ext uri="{FF2B5EF4-FFF2-40B4-BE49-F238E27FC236}">
                          <a16:creationId xmlns:a16="http://schemas.microsoft.com/office/drawing/2014/main" id="{2CD60C2F-C147-7087-BE77-2097B99A4E20}"/>
                        </a:ext>
                      </a:extLst>
                    </p:cNvPr>
                    <p:cNvSpPr>
                      <a:spLocks noRot="1" noChangeAspect="1" noMove="1" noResize="1" noEditPoints="1" noAdjustHandles="1" noChangeArrowheads="1" noChangeShapeType="1" noTextEdit="1"/>
                    </p:cNvSpPr>
                    <p:nvPr/>
                  </p:nvSpPr>
                  <p:spPr>
                    <a:xfrm>
                      <a:off x="3437467" y="3417868"/>
                      <a:ext cx="914400" cy="93457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A09B6059-060F-CBF1-EF1D-5BB84F95A572}"/>
                        </a:ext>
                      </a:extLst>
                    </p:cNvPr>
                    <p:cNvSpPr/>
                    <p:nvPr/>
                  </p:nvSpPr>
                  <p:spPr>
                    <a:xfrm>
                      <a:off x="4351867" y="4352440"/>
                      <a:ext cx="914400" cy="9144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18" name="Rectangle 17">
                      <a:extLst>
                        <a:ext uri="{FF2B5EF4-FFF2-40B4-BE49-F238E27FC236}">
                          <a16:creationId xmlns:a16="http://schemas.microsoft.com/office/drawing/2014/main" id="{A09B6059-060F-CBF1-EF1D-5BB84F95A572}"/>
                        </a:ext>
                      </a:extLst>
                    </p:cNvPr>
                    <p:cNvSpPr>
                      <a:spLocks noRot="1" noChangeAspect="1" noMove="1" noResize="1" noEditPoints="1" noAdjustHandles="1" noChangeArrowheads="1" noChangeShapeType="1" noTextEdit="1"/>
                    </p:cNvSpPr>
                    <p:nvPr/>
                  </p:nvSpPr>
                  <p:spPr>
                    <a:xfrm>
                      <a:off x="4351867" y="4352440"/>
                      <a:ext cx="914400" cy="91440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26340324-1DBE-3F3A-3E1B-68AE0DC3906C}"/>
                        </a:ext>
                      </a:extLst>
                    </p:cNvPr>
                    <p:cNvSpPr>
                      <a:spLocks noChangeAspect="1"/>
                    </p:cNvSpPr>
                    <p:nvPr/>
                  </p:nvSpPr>
                  <p:spPr>
                    <a:xfrm>
                      <a:off x="4351867" y="3430751"/>
                      <a:ext cx="914400" cy="9144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1, 1</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19" name="Rectangle 18">
                      <a:extLst>
                        <a:ext uri="{FF2B5EF4-FFF2-40B4-BE49-F238E27FC236}">
                          <a16:creationId xmlns:a16="http://schemas.microsoft.com/office/drawing/2014/main" id="{26340324-1DBE-3F3A-3E1B-68AE0DC3906C}"/>
                        </a:ext>
                      </a:extLst>
                    </p:cNvPr>
                    <p:cNvSpPr>
                      <a:spLocks noRot="1" noChangeAspect="1" noMove="1" noResize="1" noEditPoints="1" noAdjustHandles="1" noChangeArrowheads="1" noChangeShapeType="1" noTextEdit="1"/>
                    </p:cNvSpPr>
                    <p:nvPr/>
                  </p:nvSpPr>
                  <p:spPr>
                    <a:xfrm>
                      <a:off x="4351867" y="3430751"/>
                      <a:ext cx="914400" cy="91440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38FE7E54-F908-01BC-6A6E-82FE546AC762}"/>
                        </a:ext>
                      </a:extLst>
                    </p:cNvPr>
                    <p:cNvSpPr>
                      <a:spLocks noChangeAspect="1"/>
                    </p:cNvSpPr>
                    <p:nvPr/>
                  </p:nvSpPr>
                  <p:spPr>
                    <a:xfrm>
                      <a:off x="3437467" y="4345151"/>
                      <a:ext cx="914400" cy="9144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0, 0</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20" name="Rectangle 19">
                      <a:extLst>
                        <a:ext uri="{FF2B5EF4-FFF2-40B4-BE49-F238E27FC236}">
                          <a16:creationId xmlns:a16="http://schemas.microsoft.com/office/drawing/2014/main" id="{38FE7E54-F908-01BC-6A6E-82FE546AC762}"/>
                        </a:ext>
                      </a:extLst>
                    </p:cNvPr>
                    <p:cNvSpPr>
                      <a:spLocks noRot="1" noChangeAspect="1" noMove="1" noResize="1" noEditPoints="1" noAdjustHandles="1" noChangeArrowheads="1" noChangeShapeType="1" noTextEdit="1"/>
                    </p:cNvSpPr>
                    <p:nvPr/>
                  </p:nvSpPr>
                  <p:spPr>
                    <a:xfrm>
                      <a:off x="3437467" y="4345151"/>
                      <a:ext cx="914400" cy="914400"/>
                    </a:xfrm>
                    <a:prstGeom prst="rect">
                      <a:avLst/>
                    </a:prstGeom>
                    <a:blipFill>
                      <a:blip r:embed="rId9"/>
                      <a:stretch>
                        <a:fillRect/>
                      </a:stretch>
                    </a:blipFill>
                  </p:spPr>
                  <p:txBody>
                    <a:bodyPr/>
                    <a:lstStyle/>
                    <a:p>
                      <a:r>
                        <a:rPr lang="en-US">
                          <a:noFill/>
                        </a:rPr>
                        <a:t> </a:t>
                      </a:r>
                    </a:p>
                  </p:txBody>
                </p:sp>
              </mc:Fallback>
            </mc:AlternateContent>
          </p:grpSp>
          <p:grpSp>
            <p:nvGrpSpPr>
              <p:cNvPr id="14" name="Group 13">
                <a:extLst>
                  <a:ext uri="{FF2B5EF4-FFF2-40B4-BE49-F238E27FC236}">
                    <a16:creationId xmlns:a16="http://schemas.microsoft.com/office/drawing/2014/main" id="{4046671F-E559-62F3-9E8F-93A8C455CAD6}"/>
                  </a:ext>
                </a:extLst>
              </p:cNvPr>
              <p:cNvGrpSpPr/>
              <p:nvPr/>
            </p:nvGrpSpPr>
            <p:grpSpPr>
              <a:xfrm>
                <a:off x="3055346" y="2014938"/>
                <a:ext cx="3376972" cy="2448644"/>
                <a:chOff x="1476918" y="2014938"/>
                <a:chExt cx="3376972" cy="2448644"/>
              </a:xfrm>
            </p:grpSpPr>
            <p:sp>
              <p:nvSpPr>
                <p:cNvPr id="15" name="TextBox 14">
                  <a:extLst>
                    <a:ext uri="{FF2B5EF4-FFF2-40B4-BE49-F238E27FC236}">
                      <a16:creationId xmlns:a16="http://schemas.microsoft.com/office/drawing/2014/main" id="{DD4B436A-C76E-B000-EBE3-3B8E64F8BB87}"/>
                    </a:ext>
                  </a:extLst>
                </p:cNvPr>
                <p:cNvSpPr txBox="1"/>
                <p:nvPr/>
              </p:nvSpPr>
              <p:spPr>
                <a:xfrm>
                  <a:off x="1476918" y="4094250"/>
                  <a:ext cx="100404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Player 1</a:t>
                  </a:r>
                </a:p>
              </p:txBody>
            </p:sp>
            <p:sp>
              <p:nvSpPr>
                <p:cNvPr id="16" name="TextBox 15">
                  <a:extLst>
                    <a:ext uri="{FF2B5EF4-FFF2-40B4-BE49-F238E27FC236}">
                      <a16:creationId xmlns:a16="http://schemas.microsoft.com/office/drawing/2014/main" id="{95BA72F5-CE70-D008-0F64-39D80730D119}"/>
                    </a:ext>
                  </a:extLst>
                </p:cNvPr>
                <p:cNvSpPr txBox="1"/>
                <p:nvPr/>
              </p:nvSpPr>
              <p:spPr>
                <a:xfrm>
                  <a:off x="3849843" y="2014938"/>
                  <a:ext cx="100404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Player 2</a:t>
                  </a:r>
                </a:p>
              </p:txBody>
            </p:sp>
          </p:grpSp>
        </p:grpSp>
        <p:sp>
          <p:nvSpPr>
            <p:cNvPr id="28" name="Oval 27">
              <a:extLst>
                <a:ext uri="{FF2B5EF4-FFF2-40B4-BE49-F238E27FC236}">
                  <a16:creationId xmlns:a16="http://schemas.microsoft.com/office/drawing/2014/main" id="{C1C5EE84-92BD-5FBF-55C3-251BF1A0B1FC}"/>
                </a:ext>
              </a:extLst>
            </p:cNvPr>
            <p:cNvSpPr/>
            <p:nvPr/>
          </p:nvSpPr>
          <p:spPr>
            <a:xfrm>
              <a:off x="9975548" y="4752943"/>
              <a:ext cx="802484" cy="658787"/>
            </a:xfrm>
            <a:custGeom>
              <a:avLst/>
              <a:gdLst>
                <a:gd name="csX0" fmla="*/ 0 w 802484"/>
                <a:gd name="csY0" fmla="*/ 329394 h 658787"/>
                <a:gd name="csX1" fmla="*/ 401242 w 802484"/>
                <a:gd name="csY1" fmla="*/ 0 h 658787"/>
                <a:gd name="csX2" fmla="*/ 802484 w 802484"/>
                <a:gd name="csY2" fmla="*/ 329394 h 658787"/>
                <a:gd name="csX3" fmla="*/ 401242 w 802484"/>
                <a:gd name="csY3" fmla="*/ 658788 h 658787"/>
                <a:gd name="csX4" fmla="*/ 0 w 802484"/>
                <a:gd name="csY4" fmla="*/ 329394 h 658787"/>
              </a:gdLst>
              <a:ahLst/>
              <a:cxnLst>
                <a:cxn ang="0">
                  <a:pos x="csX0" y="csY0"/>
                </a:cxn>
                <a:cxn ang="0">
                  <a:pos x="csX1" y="csY1"/>
                </a:cxn>
                <a:cxn ang="0">
                  <a:pos x="csX2" y="csY2"/>
                </a:cxn>
                <a:cxn ang="0">
                  <a:pos x="csX3" y="csY3"/>
                </a:cxn>
                <a:cxn ang="0">
                  <a:pos x="csX4" y="csY4"/>
                </a:cxn>
              </a:cxnLst>
              <a:rect l="l" t="t" r="r" b="b"/>
              <a:pathLst>
                <a:path w="802484" h="658787" extrusionOk="0">
                  <a:moveTo>
                    <a:pt x="0" y="329394"/>
                  </a:moveTo>
                  <a:cubicBezTo>
                    <a:pt x="-15742" y="137765"/>
                    <a:pt x="155361" y="9113"/>
                    <a:pt x="401242" y="0"/>
                  </a:cubicBezTo>
                  <a:cubicBezTo>
                    <a:pt x="660207" y="7866"/>
                    <a:pt x="781633" y="148138"/>
                    <a:pt x="802484" y="329394"/>
                  </a:cubicBezTo>
                  <a:cubicBezTo>
                    <a:pt x="773446" y="539670"/>
                    <a:pt x="618145" y="684751"/>
                    <a:pt x="401242" y="658788"/>
                  </a:cubicBezTo>
                  <a:cubicBezTo>
                    <a:pt x="141043" y="637669"/>
                    <a:pt x="22390" y="522011"/>
                    <a:pt x="0" y="329394"/>
                  </a:cubicBezTo>
                  <a:close/>
                </a:path>
              </a:pathLst>
            </a:custGeom>
            <a:noFill/>
            <a:ln>
              <a:solidFill>
                <a:srgbClr val="00B050"/>
              </a:solidFill>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9" name="Oval 28">
              <a:extLst>
                <a:ext uri="{FF2B5EF4-FFF2-40B4-BE49-F238E27FC236}">
                  <a16:creationId xmlns:a16="http://schemas.microsoft.com/office/drawing/2014/main" id="{35A5019A-FDD8-AEE6-0D6A-331D62575CA7}"/>
                </a:ext>
              </a:extLst>
            </p:cNvPr>
            <p:cNvSpPr/>
            <p:nvPr/>
          </p:nvSpPr>
          <p:spPr>
            <a:xfrm>
              <a:off x="9970105" y="5682571"/>
              <a:ext cx="802484" cy="658787"/>
            </a:xfrm>
            <a:custGeom>
              <a:avLst/>
              <a:gdLst>
                <a:gd name="csX0" fmla="*/ 0 w 802484"/>
                <a:gd name="csY0" fmla="*/ 329394 h 658787"/>
                <a:gd name="csX1" fmla="*/ 401242 w 802484"/>
                <a:gd name="csY1" fmla="*/ 0 h 658787"/>
                <a:gd name="csX2" fmla="*/ 802484 w 802484"/>
                <a:gd name="csY2" fmla="*/ 329394 h 658787"/>
                <a:gd name="csX3" fmla="*/ 401242 w 802484"/>
                <a:gd name="csY3" fmla="*/ 658788 h 658787"/>
                <a:gd name="csX4" fmla="*/ 0 w 802484"/>
                <a:gd name="csY4" fmla="*/ 329394 h 658787"/>
              </a:gdLst>
              <a:ahLst/>
              <a:cxnLst>
                <a:cxn ang="0">
                  <a:pos x="csX0" y="csY0"/>
                </a:cxn>
                <a:cxn ang="0">
                  <a:pos x="csX1" y="csY1"/>
                </a:cxn>
                <a:cxn ang="0">
                  <a:pos x="csX2" y="csY2"/>
                </a:cxn>
                <a:cxn ang="0">
                  <a:pos x="csX3" y="csY3"/>
                </a:cxn>
                <a:cxn ang="0">
                  <a:pos x="csX4" y="csY4"/>
                </a:cxn>
              </a:cxnLst>
              <a:rect l="l" t="t" r="r" b="b"/>
              <a:pathLst>
                <a:path w="802484" h="658787" extrusionOk="0">
                  <a:moveTo>
                    <a:pt x="0" y="329394"/>
                  </a:moveTo>
                  <a:cubicBezTo>
                    <a:pt x="-15742" y="137765"/>
                    <a:pt x="155361" y="9113"/>
                    <a:pt x="401242" y="0"/>
                  </a:cubicBezTo>
                  <a:cubicBezTo>
                    <a:pt x="660207" y="7866"/>
                    <a:pt x="781633" y="148138"/>
                    <a:pt x="802484" y="329394"/>
                  </a:cubicBezTo>
                  <a:cubicBezTo>
                    <a:pt x="773446" y="539670"/>
                    <a:pt x="618145" y="684751"/>
                    <a:pt x="401242" y="658788"/>
                  </a:cubicBezTo>
                  <a:cubicBezTo>
                    <a:pt x="141043" y="637669"/>
                    <a:pt x="22390" y="522011"/>
                    <a:pt x="0" y="329394"/>
                  </a:cubicBezTo>
                  <a:close/>
                </a:path>
              </a:pathLst>
            </a:custGeom>
            <a:noFill/>
            <a:ln>
              <a:solidFill>
                <a:srgbClr val="C00000"/>
              </a:solidFill>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3" name="Oval 32">
              <a:extLst>
                <a:ext uri="{FF2B5EF4-FFF2-40B4-BE49-F238E27FC236}">
                  <a16:creationId xmlns:a16="http://schemas.microsoft.com/office/drawing/2014/main" id="{C9B8DD65-B6E3-CB49-53F9-D5784C094351}"/>
                </a:ext>
              </a:extLst>
            </p:cNvPr>
            <p:cNvSpPr/>
            <p:nvPr/>
          </p:nvSpPr>
          <p:spPr>
            <a:xfrm>
              <a:off x="10889948" y="4754115"/>
              <a:ext cx="802484" cy="658787"/>
            </a:xfrm>
            <a:custGeom>
              <a:avLst/>
              <a:gdLst>
                <a:gd name="csX0" fmla="*/ 0 w 802484"/>
                <a:gd name="csY0" fmla="*/ 329394 h 658787"/>
                <a:gd name="csX1" fmla="*/ 401242 w 802484"/>
                <a:gd name="csY1" fmla="*/ 0 h 658787"/>
                <a:gd name="csX2" fmla="*/ 802484 w 802484"/>
                <a:gd name="csY2" fmla="*/ 329394 h 658787"/>
                <a:gd name="csX3" fmla="*/ 401242 w 802484"/>
                <a:gd name="csY3" fmla="*/ 658788 h 658787"/>
                <a:gd name="csX4" fmla="*/ 0 w 802484"/>
                <a:gd name="csY4" fmla="*/ 329394 h 658787"/>
              </a:gdLst>
              <a:ahLst/>
              <a:cxnLst>
                <a:cxn ang="0">
                  <a:pos x="csX0" y="csY0"/>
                </a:cxn>
                <a:cxn ang="0">
                  <a:pos x="csX1" y="csY1"/>
                </a:cxn>
                <a:cxn ang="0">
                  <a:pos x="csX2" y="csY2"/>
                </a:cxn>
                <a:cxn ang="0">
                  <a:pos x="csX3" y="csY3"/>
                </a:cxn>
                <a:cxn ang="0">
                  <a:pos x="csX4" y="csY4"/>
                </a:cxn>
              </a:cxnLst>
              <a:rect l="l" t="t" r="r" b="b"/>
              <a:pathLst>
                <a:path w="802484" h="658787" extrusionOk="0">
                  <a:moveTo>
                    <a:pt x="0" y="329394"/>
                  </a:moveTo>
                  <a:cubicBezTo>
                    <a:pt x="-15742" y="137765"/>
                    <a:pt x="155361" y="9113"/>
                    <a:pt x="401242" y="0"/>
                  </a:cubicBezTo>
                  <a:cubicBezTo>
                    <a:pt x="660207" y="7866"/>
                    <a:pt x="781633" y="148138"/>
                    <a:pt x="802484" y="329394"/>
                  </a:cubicBezTo>
                  <a:cubicBezTo>
                    <a:pt x="773446" y="539670"/>
                    <a:pt x="618145" y="684751"/>
                    <a:pt x="401242" y="658788"/>
                  </a:cubicBezTo>
                  <a:cubicBezTo>
                    <a:pt x="141043" y="637669"/>
                    <a:pt x="22390" y="522011"/>
                    <a:pt x="0" y="329394"/>
                  </a:cubicBezTo>
                  <a:close/>
                </a:path>
              </a:pathLst>
            </a:custGeom>
            <a:noFill/>
            <a:ln>
              <a:solidFill>
                <a:srgbClr val="C00000"/>
              </a:solidFill>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8" name="Oval 37">
              <a:extLst>
                <a:ext uri="{FF2B5EF4-FFF2-40B4-BE49-F238E27FC236}">
                  <a16:creationId xmlns:a16="http://schemas.microsoft.com/office/drawing/2014/main" id="{3E0F3897-9959-8C4E-B3C0-1B5C4C0BD46D}"/>
                </a:ext>
              </a:extLst>
            </p:cNvPr>
            <p:cNvSpPr/>
            <p:nvPr/>
          </p:nvSpPr>
          <p:spPr>
            <a:xfrm>
              <a:off x="10889948" y="5651851"/>
              <a:ext cx="802484" cy="658787"/>
            </a:xfrm>
            <a:custGeom>
              <a:avLst/>
              <a:gdLst>
                <a:gd name="csX0" fmla="*/ 0 w 802484"/>
                <a:gd name="csY0" fmla="*/ 329394 h 658787"/>
                <a:gd name="csX1" fmla="*/ 401242 w 802484"/>
                <a:gd name="csY1" fmla="*/ 0 h 658787"/>
                <a:gd name="csX2" fmla="*/ 802484 w 802484"/>
                <a:gd name="csY2" fmla="*/ 329394 h 658787"/>
                <a:gd name="csX3" fmla="*/ 401242 w 802484"/>
                <a:gd name="csY3" fmla="*/ 658788 h 658787"/>
                <a:gd name="csX4" fmla="*/ 0 w 802484"/>
                <a:gd name="csY4" fmla="*/ 329394 h 658787"/>
              </a:gdLst>
              <a:ahLst/>
              <a:cxnLst>
                <a:cxn ang="0">
                  <a:pos x="csX0" y="csY0"/>
                </a:cxn>
                <a:cxn ang="0">
                  <a:pos x="csX1" y="csY1"/>
                </a:cxn>
                <a:cxn ang="0">
                  <a:pos x="csX2" y="csY2"/>
                </a:cxn>
                <a:cxn ang="0">
                  <a:pos x="csX3" y="csY3"/>
                </a:cxn>
                <a:cxn ang="0">
                  <a:pos x="csX4" y="csY4"/>
                </a:cxn>
              </a:cxnLst>
              <a:rect l="l" t="t" r="r" b="b"/>
              <a:pathLst>
                <a:path w="802484" h="658787" extrusionOk="0">
                  <a:moveTo>
                    <a:pt x="0" y="329394"/>
                  </a:moveTo>
                  <a:cubicBezTo>
                    <a:pt x="-15742" y="137765"/>
                    <a:pt x="155361" y="9113"/>
                    <a:pt x="401242" y="0"/>
                  </a:cubicBezTo>
                  <a:cubicBezTo>
                    <a:pt x="660207" y="7866"/>
                    <a:pt x="781633" y="148138"/>
                    <a:pt x="802484" y="329394"/>
                  </a:cubicBezTo>
                  <a:cubicBezTo>
                    <a:pt x="773446" y="539670"/>
                    <a:pt x="618145" y="684751"/>
                    <a:pt x="401242" y="658788"/>
                  </a:cubicBezTo>
                  <a:cubicBezTo>
                    <a:pt x="141043" y="637669"/>
                    <a:pt x="22390" y="522011"/>
                    <a:pt x="0" y="329394"/>
                  </a:cubicBezTo>
                  <a:close/>
                </a:path>
              </a:pathLst>
            </a:custGeom>
            <a:noFill/>
            <a:ln>
              <a:solidFill>
                <a:srgbClr val="00B050"/>
              </a:solidFill>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6" name="TextBox 5">
            <a:extLst>
              <a:ext uri="{FF2B5EF4-FFF2-40B4-BE49-F238E27FC236}">
                <a16:creationId xmlns:a16="http://schemas.microsoft.com/office/drawing/2014/main" id="{FB0B45FC-8D5D-7881-EA6E-1D139613761A}"/>
              </a:ext>
            </a:extLst>
          </p:cNvPr>
          <p:cNvSpPr txBox="1"/>
          <p:nvPr/>
        </p:nvSpPr>
        <p:spPr>
          <a:xfrm>
            <a:off x="572492" y="1952592"/>
            <a:ext cx="10972799"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Two politicians from the same party must each decide between two stances on an issue.  Their goal is to present a united position to avoid confusing voters.  Both officials agree that having the same stance is better than taking different stances.  However, they disagree on which stance is preferable, as each has a personal favorite.  If they take different stances, voters become uncertain, leading to the worst outcome for both officials.</a:t>
            </a:r>
          </a:p>
        </p:txBody>
      </p:sp>
      <p:grpSp>
        <p:nvGrpSpPr>
          <p:cNvPr id="8" name="Group 7">
            <a:extLst>
              <a:ext uri="{FF2B5EF4-FFF2-40B4-BE49-F238E27FC236}">
                <a16:creationId xmlns:a16="http://schemas.microsoft.com/office/drawing/2014/main" id="{ACAA4868-A437-AE0D-73BB-847E93ECE053}"/>
              </a:ext>
            </a:extLst>
          </p:cNvPr>
          <p:cNvGrpSpPr/>
          <p:nvPr/>
        </p:nvGrpSpPr>
        <p:grpSpPr>
          <a:xfrm>
            <a:off x="10300831" y="289161"/>
            <a:ext cx="1630623" cy="783751"/>
            <a:chOff x="10300831" y="289161"/>
            <a:chExt cx="1630623" cy="783751"/>
          </a:xfrm>
        </p:grpSpPr>
        <p:pic>
          <p:nvPicPr>
            <p:cNvPr id="10" name="Picture 16" descr="Blank Stamp Outline Wide | Great PowerPoint ClipArt for ...">
              <a:extLst>
                <a:ext uri="{FF2B5EF4-FFF2-40B4-BE49-F238E27FC236}">
                  <a16:creationId xmlns:a16="http://schemas.microsoft.com/office/drawing/2014/main" id="{B5AB06EB-2421-43A3-6F36-8883C8235FF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29796" b="26891"/>
            <a:stretch/>
          </p:blipFill>
          <p:spPr bwMode="auto">
            <a:xfrm rot="735545">
              <a:off x="10300831" y="289161"/>
              <a:ext cx="1630623" cy="78375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5C9F3C1-5DCD-2F2A-D004-8552009065CD}"/>
                </a:ext>
              </a:extLst>
            </p:cNvPr>
            <p:cNvSpPr txBox="1"/>
            <p:nvPr/>
          </p:nvSpPr>
          <p:spPr>
            <a:xfrm rot="352725">
              <a:off x="10419957" y="485425"/>
              <a:ext cx="143933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Bahnschrift" panose="020B0502040204020203" pitchFamily="34" charset="0"/>
                  <a:ea typeface="+mn-ea"/>
                  <a:cs typeface="+mn-cs"/>
                </a:rPr>
                <a:t>EXAMPLE</a:t>
              </a:r>
            </a:p>
          </p:txBody>
        </p:sp>
      </p:grpSp>
    </p:spTree>
    <p:extLst>
      <p:ext uri="{BB962C8B-B14F-4D97-AF65-F5344CB8AC3E}">
        <p14:creationId xmlns:p14="http://schemas.microsoft.com/office/powerpoint/2010/main" val="33601331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BF86F7-A096-6782-EFB3-23851D44ED98}"/>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B7538501-48FA-8AC3-D7F0-83288BFAA6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 name="sketchy line">
            <a:extLst>
              <a:ext uri="{FF2B5EF4-FFF2-40B4-BE49-F238E27FC236}">
                <a16:creationId xmlns:a16="http://schemas.microsoft.com/office/drawing/2014/main" id="{A3D85569-E033-07ED-7EE5-66A4704B90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sX0" fmla="*/ 0 w 10972800"/>
              <a:gd name="csY0" fmla="*/ 0 h 18288"/>
              <a:gd name="csX1" fmla="*/ 356616 w 10972800"/>
              <a:gd name="csY1" fmla="*/ 0 h 18288"/>
              <a:gd name="csX2" fmla="*/ 1042416 w 10972800"/>
              <a:gd name="csY2" fmla="*/ 0 h 18288"/>
              <a:gd name="csX3" fmla="*/ 1947672 w 10972800"/>
              <a:gd name="csY3" fmla="*/ 0 h 18288"/>
              <a:gd name="csX4" fmla="*/ 2633472 w 10972800"/>
              <a:gd name="csY4" fmla="*/ 0 h 18288"/>
              <a:gd name="csX5" fmla="*/ 2990088 w 10972800"/>
              <a:gd name="csY5" fmla="*/ 0 h 18288"/>
              <a:gd name="csX6" fmla="*/ 3456432 w 10972800"/>
              <a:gd name="csY6" fmla="*/ 0 h 18288"/>
              <a:gd name="csX7" fmla="*/ 4361688 w 10972800"/>
              <a:gd name="csY7" fmla="*/ 0 h 18288"/>
              <a:gd name="csX8" fmla="*/ 5266944 w 10972800"/>
              <a:gd name="csY8" fmla="*/ 0 h 18288"/>
              <a:gd name="csX9" fmla="*/ 6172200 w 10972800"/>
              <a:gd name="csY9" fmla="*/ 0 h 18288"/>
              <a:gd name="csX10" fmla="*/ 6528816 w 10972800"/>
              <a:gd name="csY10" fmla="*/ 0 h 18288"/>
              <a:gd name="csX11" fmla="*/ 7214616 w 10972800"/>
              <a:gd name="csY11" fmla="*/ 0 h 18288"/>
              <a:gd name="csX12" fmla="*/ 7790688 w 10972800"/>
              <a:gd name="csY12" fmla="*/ 0 h 18288"/>
              <a:gd name="csX13" fmla="*/ 8147304 w 10972800"/>
              <a:gd name="csY13" fmla="*/ 0 h 18288"/>
              <a:gd name="csX14" fmla="*/ 9052560 w 10972800"/>
              <a:gd name="csY14" fmla="*/ 0 h 18288"/>
              <a:gd name="csX15" fmla="*/ 9409176 w 10972800"/>
              <a:gd name="csY15" fmla="*/ 0 h 18288"/>
              <a:gd name="csX16" fmla="*/ 9765792 w 10972800"/>
              <a:gd name="csY16" fmla="*/ 0 h 18288"/>
              <a:gd name="csX17" fmla="*/ 10341864 w 10972800"/>
              <a:gd name="csY17" fmla="*/ 0 h 18288"/>
              <a:gd name="csX18" fmla="*/ 10972800 w 10972800"/>
              <a:gd name="csY18" fmla="*/ 0 h 18288"/>
              <a:gd name="csX19" fmla="*/ 10972800 w 10972800"/>
              <a:gd name="csY19" fmla="*/ 18288 h 18288"/>
              <a:gd name="csX20" fmla="*/ 10177272 w 10972800"/>
              <a:gd name="csY20" fmla="*/ 18288 h 18288"/>
              <a:gd name="csX21" fmla="*/ 9820656 w 10972800"/>
              <a:gd name="csY21" fmla="*/ 18288 h 18288"/>
              <a:gd name="csX22" fmla="*/ 9464040 w 10972800"/>
              <a:gd name="csY22" fmla="*/ 18288 h 18288"/>
              <a:gd name="csX23" fmla="*/ 8778240 w 10972800"/>
              <a:gd name="csY23" fmla="*/ 18288 h 18288"/>
              <a:gd name="csX24" fmla="*/ 8421624 w 10972800"/>
              <a:gd name="csY24" fmla="*/ 18288 h 18288"/>
              <a:gd name="csX25" fmla="*/ 7735824 w 10972800"/>
              <a:gd name="csY25" fmla="*/ 18288 h 18288"/>
              <a:gd name="csX26" fmla="*/ 6940296 w 10972800"/>
              <a:gd name="csY26" fmla="*/ 18288 h 18288"/>
              <a:gd name="csX27" fmla="*/ 6254496 w 10972800"/>
              <a:gd name="csY27" fmla="*/ 18288 h 18288"/>
              <a:gd name="csX28" fmla="*/ 5458968 w 10972800"/>
              <a:gd name="csY28" fmla="*/ 18288 h 18288"/>
              <a:gd name="csX29" fmla="*/ 4663440 w 10972800"/>
              <a:gd name="csY29" fmla="*/ 18288 h 18288"/>
              <a:gd name="csX30" fmla="*/ 4306824 w 10972800"/>
              <a:gd name="csY30" fmla="*/ 18288 h 18288"/>
              <a:gd name="csX31" fmla="*/ 3840480 w 10972800"/>
              <a:gd name="csY31" fmla="*/ 18288 h 18288"/>
              <a:gd name="csX32" fmla="*/ 3264408 w 10972800"/>
              <a:gd name="csY32" fmla="*/ 18288 h 18288"/>
              <a:gd name="csX33" fmla="*/ 2578608 w 10972800"/>
              <a:gd name="csY33" fmla="*/ 18288 h 18288"/>
              <a:gd name="csX34" fmla="*/ 1673352 w 10972800"/>
              <a:gd name="csY34" fmla="*/ 18288 h 18288"/>
              <a:gd name="csX35" fmla="*/ 877824 w 10972800"/>
              <a:gd name="csY35" fmla="*/ 18288 h 18288"/>
              <a:gd name="csX36" fmla="*/ 0 w 10972800"/>
              <a:gd name="csY36" fmla="*/ 18288 h 18288"/>
              <a:gd name="csX37" fmla="*/ 0 w 10972800"/>
              <a:gd name="csY37"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6CE44263-FC14-F453-D23E-13FFE8F6D3AF}"/>
              </a:ext>
            </a:extLst>
          </p:cNvPr>
          <p:cNvSpPr>
            <a:spLocks noGrp="1"/>
          </p:cNvSpPr>
          <p:nvPr>
            <p:ph type="title"/>
          </p:nvPr>
        </p:nvSpPr>
        <p:spPr>
          <a:xfrm>
            <a:off x="572493" y="238539"/>
            <a:ext cx="11018520" cy="1434415"/>
          </a:xfrm>
        </p:spPr>
        <p:txBody>
          <a:bodyPr vert="horz" lIns="91440" tIns="45720" rIns="91440" bIns="45720" rtlCol="0" anchor="b">
            <a:normAutofit/>
          </a:bodyPr>
          <a:lstStyle/>
          <a:p>
            <a:r>
              <a:rPr lang="en-US" sz="5400" dirty="0"/>
              <a:t>Technology Integration</a:t>
            </a:r>
            <a:endParaRPr lang="en-US" sz="4900" dirty="0">
              <a:solidFill>
                <a:srgbClr val="7030A0"/>
              </a:solidFill>
            </a:endParaRPr>
          </a:p>
        </p:txBody>
      </p:sp>
      <p:grpSp>
        <p:nvGrpSpPr>
          <p:cNvPr id="7" name="Group 6">
            <a:extLst>
              <a:ext uri="{FF2B5EF4-FFF2-40B4-BE49-F238E27FC236}">
                <a16:creationId xmlns:a16="http://schemas.microsoft.com/office/drawing/2014/main" id="{2FCBEE30-25D1-817A-313E-28989F94BB9A}"/>
              </a:ext>
            </a:extLst>
          </p:cNvPr>
          <p:cNvGrpSpPr/>
          <p:nvPr/>
        </p:nvGrpSpPr>
        <p:grpSpPr>
          <a:xfrm>
            <a:off x="4164216" y="3185278"/>
            <a:ext cx="3789349" cy="3272074"/>
            <a:chOff x="7959041" y="3203207"/>
            <a:chExt cx="3789349" cy="3272074"/>
          </a:xfrm>
        </p:grpSpPr>
        <p:grpSp>
          <p:nvGrpSpPr>
            <p:cNvPr id="5" name="Group 4">
              <a:extLst>
                <a:ext uri="{FF2B5EF4-FFF2-40B4-BE49-F238E27FC236}">
                  <a16:creationId xmlns:a16="http://schemas.microsoft.com/office/drawing/2014/main" id="{DD11048E-313A-6F1A-0801-564982E0330D}"/>
                </a:ext>
              </a:extLst>
            </p:cNvPr>
            <p:cNvGrpSpPr/>
            <p:nvPr/>
          </p:nvGrpSpPr>
          <p:grpSpPr>
            <a:xfrm>
              <a:off x="7959041" y="3203207"/>
              <a:ext cx="3789349" cy="3272074"/>
              <a:chOff x="3055346" y="2014938"/>
              <a:chExt cx="3789349" cy="3272074"/>
            </a:xfrm>
          </p:grpSpPr>
          <p:grpSp>
            <p:nvGrpSpPr>
              <p:cNvPr id="9" name="Group 8">
                <a:extLst>
                  <a:ext uri="{FF2B5EF4-FFF2-40B4-BE49-F238E27FC236}">
                    <a16:creationId xmlns:a16="http://schemas.microsoft.com/office/drawing/2014/main" id="{53FEF56B-1BEF-6F1A-8692-C8A580561D21}"/>
                  </a:ext>
                </a:extLst>
              </p:cNvPr>
              <p:cNvGrpSpPr/>
              <p:nvPr/>
            </p:nvGrpSpPr>
            <p:grpSpPr>
              <a:xfrm>
                <a:off x="5015895" y="2530929"/>
                <a:ext cx="1828800" cy="914400"/>
                <a:chOff x="3443910" y="2526652"/>
                <a:chExt cx="1828800" cy="914400"/>
              </a:xfrm>
              <a:solidFill>
                <a:schemeClr val="accent6">
                  <a:lumMod val="20000"/>
                  <a:lumOff val="80000"/>
                </a:schemeClr>
              </a:solidFill>
            </p:grpSpPr>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1493F401-4021-4D56-1DE4-E7CA10611D28}"/>
                        </a:ext>
                      </a:extLst>
                    </p:cNvPr>
                    <p:cNvSpPr>
                      <a:spLocks noChangeAspect="1"/>
                    </p:cNvSpPr>
                    <p:nvPr/>
                  </p:nvSpPr>
                  <p:spPr>
                    <a:xfrm>
                      <a:off x="3443910" y="2526652"/>
                      <a:ext cx="914400" cy="9144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𝑊𝑖𝑛</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24" name="Rectangle 23">
                      <a:extLst>
                        <a:ext uri="{FF2B5EF4-FFF2-40B4-BE49-F238E27FC236}">
                          <a16:creationId xmlns:a16="http://schemas.microsoft.com/office/drawing/2014/main" id="{1493F401-4021-4D56-1DE4-E7CA10611D28}"/>
                        </a:ext>
                      </a:extLst>
                    </p:cNvPr>
                    <p:cNvSpPr>
                      <a:spLocks noRot="1" noChangeAspect="1" noMove="1" noResize="1" noEditPoints="1" noAdjustHandles="1" noChangeArrowheads="1" noChangeShapeType="1" noTextEdit="1"/>
                    </p:cNvSpPr>
                    <p:nvPr/>
                  </p:nvSpPr>
                  <p:spPr>
                    <a:xfrm>
                      <a:off x="3443910" y="2526652"/>
                      <a:ext cx="914400" cy="91440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FCE8DF6-D8B6-B025-A926-4C9885CEAD1F}"/>
                        </a:ext>
                      </a:extLst>
                    </p:cNvPr>
                    <p:cNvSpPr>
                      <a:spLocks noChangeAspect="1"/>
                    </p:cNvSpPr>
                    <p:nvPr/>
                  </p:nvSpPr>
                  <p:spPr>
                    <a:xfrm>
                      <a:off x="4358310" y="2526652"/>
                      <a:ext cx="914400" cy="9144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𝑀𝑎𝑐</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26" name="Rectangle 25">
                      <a:extLst>
                        <a:ext uri="{FF2B5EF4-FFF2-40B4-BE49-F238E27FC236}">
                          <a16:creationId xmlns:a16="http://schemas.microsoft.com/office/drawing/2014/main" id="{AFCE8DF6-D8B6-B025-A926-4C9885CEAD1F}"/>
                        </a:ext>
                      </a:extLst>
                    </p:cNvPr>
                    <p:cNvSpPr>
                      <a:spLocks noRot="1" noChangeAspect="1" noMove="1" noResize="1" noEditPoints="1" noAdjustHandles="1" noChangeArrowheads="1" noChangeShapeType="1" noTextEdit="1"/>
                    </p:cNvSpPr>
                    <p:nvPr/>
                  </p:nvSpPr>
                  <p:spPr>
                    <a:xfrm>
                      <a:off x="4358310" y="2526652"/>
                      <a:ext cx="914400" cy="914400"/>
                    </a:xfrm>
                    <a:prstGeom prst="rect">
                      <a:avLst/>
                    </a:prstGeom>
                    <a:blipFill>
                      <a:blip r:embed="rId3"/>
                      <a:stretch>
                        <a:fillRect/>
                      </a:stretch>
                    </a:blipFill>
                  </p:spPr>
                  <p:txBody>
                    <a:bodyPr/>
                    <a:lstStyle/>
                    <a:p>
                      <a:r>
                        <a:rPr lang="en-US">
                          <a:noFill/>
                        </a:rPr>
                        <a:t> </a:t>
                      </a:r>
                    </a:p>
                  </p:txBody>
                </p:sp>
              </mc:Fallback>
            </mc:AlternateContent>
          </p:grpSp>
          <p:grpSp>
            <p:nvGrpSpPr>
              <p:cNvPr id="11" name="Group 10">
                <a:extLst>
                  <a:ext uri="{FF2B5EF4-FFF2-40B4-BE49-F238E27FC236}">
                    <a16:creationId xmlns:a16="http://schemas.microsoft.com/office/drawing/2014/main" id="{E85FDBA0-2F9A-B812-EE21-80F28B053DFD}"/>
                  </a:ext>
                </a:extLst>
              </p:cNvPr>
              <p:cNvGrpSpPr/>
              <p:nvPr/>
            </p:nvGrpSpPr>
            <p:grpSpPr>
              <a:xfrm>
                <a:off x="4106938" y="3438040"/>
                <a:ext cx="914400" cy="1828800"/>
                <a:chOff x="2751667" y="2929467"/>
                <a:chExt cx="914400" cy="1828800"/>
              </a:xfrm>
              <a:solidFill>
                <a:schemeClr val="tx2">
                  <a:lumMod val="10000"/>
                  <a:lumOff val="90000"/>
                </a:schemeClr>
              </a:solidFill>
            </p:grpSpPr>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C70C13B8-B34C-C38C-ECF6-EF2E00C3E05C}"/>
                        </a:ext>
                      </a:extLst>
                    </p:cNvPr>
                    <p:cNvSpPr>
                      <a:spLocks noChangeAspect="1"/>
                    </p:cNvSpPr>
                    <p:nvPr/>
                  </p:nvSpPr>
                  <p:spPr>
                    <a:xfrm>
                      <a:off x="2751667" y="2929467"/>
                      <a:ext cx="914400" cy="9144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𝑊𝑖𝑛</m:t>
                            </m:r>
                          </m:oMath>
                        </m:oMathPara>
                      </a14:m>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mc:Choice>
              <mc:Fallback xmlns="">
                <p:sp>
                  <p:nvSpPr>
                    <p:cNvPr id="21" name="Rectangle 20">
                      <a:extLst>
                        <a:ext uri="{FF2B5EF4-FFF2-40B4-BE49-F238E27FC236}">
                          <a16:creationId xmlns:a16="http://schemas.microsoft.com/office/drawing/2014/main" id="{C70C13B8-B34C-C38C-ECF6-EF2E00C3E05C}"/>
                        </a:ext>
                      </a:extLst>
                    </p:cNvPr>
                    <p:cNvSpPr>
                      <a:spLocks noRot="1" noChangeAspect="1" noMove="1" noResize="1" noEditPoints="1" noAdjustHandles="1" noChangeArrowheads="1" noChangeShapeType="1" noTextEdit="1"/>
                    </p:cNvSpPr>
                    <p:nvPr/>
                  </p:nvSpPr>
                  <p:spPr>
                    <a:xfrm>
                      <a:off x="2751667" y="2929467"/>
                      <a:ext cx="914400" cy="91440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2D1BCD85-87AC-41D9-D6D5-8491EF642DA9}"/>
                        </a:ext>
                      </a:extLst>
                    </p:cNvPr>
                    <p:cNvSpPr>
                      <a:spLocks noChangeAspect="1"/>
                    </p:cNvSpPr>
                    <p:nvPr/>
                  </p:nvSpPr>
                  <p:spPr>
                    <a:xfrm>
                      <a:off x="2751667" y="3843867"/>
                      <a:ext cx="914400" cy="9144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𝑀𝑎𝑐</m:t>
                            </m:r>
                          </m:oMath>
                        </m:oMathPara>
                      </a14:m>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mc:Choice>
              <mc:Fallback xmlns="">
                <p:sp>
                  <p:nvSpPr>
                    <p:cNvPr id="23" name="Rectangle 22">
                      <a:extLst>
                        <a:ext uri="{FF2B5EF4-FFF2-40B4-BE49-F238E27FC236}">
                          <a16:creationId xmlns:a16="http://schemas.microsoft.com/office/drawing/2014/main" id="{2D1BCD85-87AC-41D9-D6D5-8491EF642DA9}"/>
                        </a:ext>
                      </a:extLst>
                    </p:cNvPr>
                    <p:cNvSpPr>
                      <a:spLocks noRot="1" noChangeAspect="1" noMove="1" noResize="1" noEditPoints="1" noAdjustHandles="1" noChangeArrowheads="1" noChangeShapeType="1" noTextEdit="1"/>
                    </p:cNvSpPr>
                    <p:nvPr/>
                  </p:nvSpPr>
                  <p:spPr>
                    <a:xfrm>
                      <a:off x="2751667" y="3843867"/>
                      <a:ext cx="914400" cy="914400"/>
                    </a:xfrm>
                    <a:prstGeom prst="rect">
                      <a:avLst/>
                    </a:prstGeom>
                    <a:blipFill>
                      <a:blip r:embed="rId5"/>
                      <a:stretch>
                        <a:fillRect/>
                      </a:stretch>
                    </a:blipFill>
                  </p:spPr>
                  <p:txBody>
                    <a:bodyPr/>
                    <a:lstStyle/>
                    <a:p>
                      <a:r>
                        <a:rPr lang="en-US">
                          <a:noFill/>
                        </a:rPr>
                        <a:t> </a:t>
                      </a:r>
                    </a:p>
                  </p:txBody>
                </p:sp>
              </mc:Fallback>
            </mc:AlternateContent>
          </p:grpSp>
          <p:grpSp>
            <p:nvGrpSpPr>
              <p:cNvPr id="13" name="Group 12">
                <a:extLst>
                  <a:ext uri="{FF2B5EF4-FFF2-40B4-BE49-F238E27FC236}">
                    <a16:creationId xmlns:a16="http://schemas.microsoft.com/office/drawing/2014/main" id="{AD47CAC5-37B1-B692-1DD6-1470CAB4B7A5}"/>
                  </a:ext>
                </a:extLst>
              </p:cNvPr>
              <p:cNvGrpSpPr/>
              <p:nvPr/>
            </p:nvGrpSpPr>
            <p:grpSpPr>
              <a:xfrm>
                <a:off x="5015895" y="3438040"/>
                <a:ext cx="1828800" cy="1848972"/>
                <a:chOff x="3437467" y="3417868"/>
                <a:chExt cx="1828800" cy="1848972"/>
              </a:xfrm>
            </p:grpSpPr>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D13A04F-E808-03FE-265F-39B8A3C44BEE}"/>
                        </a:ext>
                      </a:extLst>
                    </p:cNvPr>
                    <p:cNvSpPr>
                      <a:spLocks noChangeAspect="1"/>
                    </p:cNvSpPr>
                    <p:nvPr/>
                  </p:nvSpPr>
                  <p:spPr>
                    <a:xfrm>
                      <a:off x="3437467" y="3417868"/>
                      <a:ext cx="914400" cy="93457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17" name="Rectangle 16">
                      <a:extLst>
                        <a:ext uri="{FF2B5EF4-FFF2-40B4-BE49-F238E27FC236}">
                          <a16:creationId xmlns:a16="http://schemas.microsoft.com/office/drawing/2014/main" id="{8D13A04F-E808-03FE-265F-39B8A3C44BEE}"/>
                        </a:ext>
                      </a:extLst>
                    </p:cNvPr>
                    <p:cNvSpPr>
                      <a:spLocks noRot="1" noChangeAspect="1" noMove="1" noResize="1" noEditPoints="1" noAdjustHandles="1" noChangeArrowheads="1" noChangeShapeType="1" noTextEdit="1"/>
                    </p:cNvSpPr>
                    <p:nvPr/>
                  </p:nvSpPr>
                  <p:spPr>
                    <a:xfrm>
                      <a:off x="3437467" y="3417868"/>
                      <a:ext cx="914400" cy="93457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D6AE815-86EB-78AA-A5CE-2318A074DFAB}"/>
                        </a:ext>
                      </a:extLst>
                    </p:cNvPr>
                    <p:cNvSpPr/>
                    <p:nvPr/>
                  </p:nvSpPr>
                  <p:spPr>
                    <a:xfrm>
                      <a:off x="4351867" y="4352440"/>
                      <a:ext cx="914400" cy="9144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18" name="Rectangle 17">
                      <a:extLst>
                        <a:ext uri="{FF2B5EF4-FFF2-40B4-BE49-F238E27FC236}">
                          <a16:creationId xmlns:a16="http://schemas.microsoft.com/office/drawing/2014/main" id="{2D6AE815-86EB-78AA-A5CE-2318A074DFAB}"/>
                        </a:ext>
                      </a:extLst>
                    </p:cNvPr>
                    <p:cNvSpPr>
                      <a:spLocks noRot="1" noChangeAspect="1" noMove="1" noResize="1" noEditPoints="1" noAdjustHandles="1" noChangeArrowheads="1" noChangeShapeType="1" noTextEdit="1"/>
                    </p:cNvSpPr>
                    <p:nvPr/>
                  </p:nvSpPr>
                  <p:spPr>
                    <a:xfrm>
                      <a:off x="4351867" y="4352440"/>
                      <a:ext cx="914400" cy="91440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D3F95841-3F5F-575C-E3E8-5A565DDFD0A2}"/>
                        </a:ext>
                      </a:extLst>
                    </p:cNvPr>
                    <p:cNvSpPr>
                      <a:spLocks noChangeAspect="1"/>
                    </p:cNvSpPr>
                    <p:nvPr/>
                  </p:nvSpPr>
                  <p:spPr>
                    <a:xfrm>
                      <a:off x="4351867" y="3430751"/>
                      <a:ext cx="914400" cy="9144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1, 1</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19" name="Rectangle 18">
                      <a:extLst>
                        <a:ext uri="{FF2B5EF4-FFF2-40B4-BE49-F238E27FC236}">
                          <a16:creationId xmlns:a16="http://schemas.microsoft.com/office/drawing/2014/main" id="{D3F95841-3F5F-575C-E3E8-5A565DDFD0A2}"/>
                        </a:ext>
                      </a:extLst>
                    </p:cNvPr>
                    <p:cNvSpPr>
                      <a:spLocks noRot="1" noChangeAspect="1" noMove="1" noResize="1" noEditPoints="1" noAdjustHandles="1" noChangeArrowheads="1" noChangeShapeType="1" noTextEdit="1"/>
                    </p:cNvSpPr>
                    <p:nvPr/>
                  </p:nvSpPr>
                  <p:spPr>
                    <a:xfrm>
                      <a:off x="4351867" y="3430751"/>
                      <a:ext cx="914400" cy="91440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108E1C7D-763A-261F-E295-3871C5D1C6C9}"/>
                        </a:ext>
                      </a:extLst>
                    </p:cNvPr>
                    <p:cNvSpPr>
                      <a:spLocks noChangeAspect="1"/>
                    </p:cNvSpPr>
                    <p:nvPr/>
                  </p:nvSpPr>
                  <p:spPr>
                    <a:xfrm>
                      <a:off x="3437467" y="4345151"/>
                      <a:ext cx="914400" cy="9144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0, 0</m:t>
                            </m:r>
                          </m:oMath>
                        </m:oMathPara>
                      </a14:m>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20" name="Rectangle 19">
                      <a:extLst>
                        <a:ext uri="{FF2B5EF4-FFF2-40B4-BE49-F238E27FC236}">
                          <a16:creationId xmlns:a16="http://schemas.microsoft.com/office/drawing/2014/main" id="{108E1C7D-763A-261F-E295-3871C5D1C6C9}"/>
                        </a:ext>
                      </a:extLst>
                    </p:cNvPr>
                    <p:cNvSpPr>
                      <a:spLocks noRot="1" noChangeAspect="1" noMove="1" noResize="1" noEditPoints="1" noAdjustHandles="1" noChangeArrowheads="1" noChangeShapeType="1" noTextEdit="1"/>
                    </p:cNvSpPr>
                    <p:nvPr/>
                  </p:nvSpPr>
                  <p:spPr>
                    <a:xfrm>
                      <a:off x="3437467" y="4345151"/>
                      <a:ext cx="914400" cy="914400"/>
                    </a:xfrm>
                    <a:prstGeom prst="rect">
                      <a:avLst/>
                    </a:prstGeom>
                    <a:blipFill>
                      <a:blip r:embed="rId9"/>
                      <a:stretch>
                        <a:fillRect/>
                      </a:stretch>
                    </a:blipFill>
                  </p:spPr>
                  <p:txBody>
                    <a:bodyPr/>
                    <a:lstStyle/>
                    <a:p>
                      <a:r>
                        <a:rPr lang="en-US">
                          <a:noFill/>
                        </a:rPr>
                        <a:t> </a:t>
                      </a:r>
                    </a:p>
                  </p:txBody>
                </p:sp>
              </mc:Fallback>
            </mc:AlternateContent>
          </p:grpSp>
          <p:grpSp>
            <p:nvGrpSpPr>
              <p:cNvPr id="14" name="Group 13">
                <a:extLst>
                  <a:ext uri="{FF2B5EF4-FFF2-40B4-BE49-F238E27FC236}">
                    <a16:creationId xmlns:a16="http://schemas.microsoft.com/office/drawing/2014/main" id="{1F4E47B4-6BA4-6BB9-ADFB-96DA0E917972}"/>
                  </a:ext>
                </a:extLst>
              </p:cNvPr>
              <p:cNvGrpSpPr/>
              <p:nvPr/>
            </p:nvGrpSpPr>
            <p:grpSpPr>
              <a:xfrm>
                <a:off x="3055346" y="2014938"/>
                <a:ext cx="3376972" cy="2448644"/>
                <a:chOff x="1476918" y="2014938"/>
                <a:chExt cx="3376972" cy="2448644"/>
              </a:xfrm>
            </p:grpSpPr>
            <p:sp>
              <p:nvSpPr>
                <p:cNvPr id="15" name="TextBox 14">
                  <a:extLst>
                    <a:ext uri="{FF2B5EF4-FFF2-40B4-BE49-F238E27FC236}">
                      <a16:creationId xmlns:a16="http://schemas.microsoft.com/office/drawing/2014/main" id="{F6D2D300-E35B-AE6C-BA51-C94253DBDAD8}"/>
                    </a:ext>
                  </a:extLst>
                </p:cNvPr>
                <p:cNvSpPr txBox="1"/>
                <p:nvPr/>
              </p:nvSpPr>
              <p:spPr>
                <a:xfrm>
                  <a:off x="1476918" y="4094250"/>
                  <a:ext cx="100404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Player 1</a:t>
                  </a:r>
                </a:p>
              </p:txBody>
            </p:sp>
            <p:sp>
              <p:nvSpPr>
                <p:cNvPr id="16" name="TextBox 15">
                  <a:extLst>
                    <a:ext uri="{FF2B5EF4-FFF2-40B4-BE49-F238E27FC236}">
                      <a16:creationId xmlns:a16="http://schemas.microsoft.com/office/drawing/2014/main" id="{361DC5DF-35C6-6431-A6FD-32578532CE6F}"/>
                    </a:ext>
                  </a:extLst>
                </p:cNvPr>
                <p:cNvSpPr txBox="1"/>
                <p:nvPr/>
              </p:nvSpPr>
              <p:spPr>
                <a:xfrm>
                  <a:off x="3849843" y="2014938"/>
                  <a:ext cx="100404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Player 2</a:t>
                  </a:r>
                </a:p>
              </p:txBody>
            </p:sp>
          </p:grpSp>
        </p:grpSp>
        <p:sp>
          <p:nvSpPr>
            <p:cNvPr id="28" name="Oval 27">
              <a:extLst>
                <a:ext uri="{FF2B5EF4-FFF2-40B4-BE49-F238E27FC236}">
                  <a16:creationId xmlns:a16="http://schemas.microsoft.com/office/drawing/2014/main" id="{1D8B55FB-48F8-A31C-CC92-978F20C120B5}"/>
                </a:ext>
              </a:extLst>
            </p:cNvPr>
            <p:cNvSpPr/>
            <p:nvPr/>
          </p:nvSpPr>
          <p:spPr>
            <a:xfrm>
              <a:off x="9975548" y="4752943"/>
              <a:ext cx="802484" cy="658787"/>
            </a:xfrm>
            <a:custGeom>
              <a:avLst/>
              <a:gdLst>
                <a:gd name="csX0" fmla="*/ 0 w 802484"/>
                <a:gd name="csY0" fmla="*/ 329394 h 658787"/>
                <a:gd name="csX1" fmla="*/ 401242 w 802484"/>
                <a:gd name="csY1" fmla="*/ 0 h 658787"/>
                <a:gd name="csX2" fmla="*/ 802484 w 802484"/>
                <a:gd name="csY2" fmla="*/ 329394 h 658787"/>
                <a:gd name="csX3" fmla="*/ 401242 w 802484"/>
                <a:gd name="csY3" fmla="*/ 658788 h 658787"/>
                <a:gd name="csX4" fmla="*/ 0 w 802484"/>
                <a:gd name="csY4" fmla="*/ 329394 h 658787"/>
              </a:gdLst>
              <a:ahLst/>
              <a:cxnLst>
                <a:cxn ang="0">
                  <a:pos x="csX0" y="csY0"/>
                </a:cxn>
                <a:cxn ang="0">
                  <a:pos x="csX1" y="csY1"/>
                </a:cxn>
                <a:cxn ang="0">
                  <a:pos x="csX2" y="csY2"/>
                </a:cxn>
                <a:cxn ang="0">
                  <a:pos x="csX3" y="csY3"/>
                </a:cxn>
                <a:cxn ang="0">
                  <a:pos x="csX4" y="csY4"/>
                </a:cxn>
              </a:cxnLst>
              <a:rect l="l" t="t" r="r" b="b"/>
              <a:pathLst>
                <a:path w="802484" h="658787" extrusionOk="0">
                  <a:moveTo>
                    <a:pt x="0" y="329394"/>
                  </a:moveTo>
                  <a:cubicBezTo>
                    <a:pt x="-15742" y="137765"/>
                    <a:pt x="155361" y="9113"/>
                    <a:pt x="401242" y="0"/>
                  </a:cubicBezTo>
                  <a:cubicBezTo>
                    <a:pt x="660207" y="7866"/>
                    <a:pt x="781633" y="148138"/>
                    <a:pt x="802484" y="329394"/>
                  </a:cubicBezTo>
                  <a:cubicBezTo>
                    <a:pt x="773446" y="539670"/>
                    <a:pt x="618145" y="684751"/>
                    <a:pt x="401242" y="658788"/>
                  </a:cubicBezTo>
                  <a:cubicBezTo>
                    <a:pt x="141043" y="637669"/>
                    <a:pt x="22390" y="522011"/>
                    <a:pt x="0" y="329394"/>
                  </a:cubicBezTo>
                  <a:close/>
                </a:path>
              </a:pathLst>
            </a:custGeom>
            <a:noFill/>
            <a:ln>
              <a:solidFill>
                <a:srgbClr val="00B050"/>
              </a:solidFill>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9" name="Oval 28">
              <a:extLst>
                <a:ext uri="{FF2B5EF4-FFF2-40B4-BE49-F238E27FC236}">
                  <a16:creationId xmlns:a16="http://schemas.microsoft.com/office/drawing/2014/main" id="{AF3A86DA-FC66-B74E-FA4E-201F6529CC93}"/>
                </a:ext>
              </a:extLst>
            </p:cNvPr>
            <p:cNvSpPr/>
            <p:nvPr/>
          </p:nvSpPr>
          <p:spPr>
            <a:xfrm>
              <a:off x="9970105" y="5682571"/>
              <a:ext cx="802484" cy="658787"/>
            </a:xfrm>
            <a:custGeom>
              <a:avLst/>
              <a:gdLst>
                <a:gd name="csX0" fmla="*/ 0 w 802484"/>
                <a:gd name="csY0" fmla="*/ 329394 h 658787"/>
                <a:gd name="csX1" fmla="*/ 401242 w 802484"/>
                <a:gd name="csY1" fmla="*/ 0 h 658787"/>
                <a:gd name="csX2" fmla="*/ 802484 w 802484"/>
                <a:gd name="csY2" fmla="*/ 329394 h 658787"/>
                <a:gd name="csX3" fmla="*/ 401242 w 802484"/>
                <a:gd name="csY3" fmla="*/ 658788 h 658787"/>
                <a:gd name="csX4" fmla="*/ 0 w 802484"/>
                <a:gd name="csY4" fmla="*/ 329394 h 658787"/>
              </a:gdLst>
              <a:ahLst/>
              <a:cxnLst>
                <a:cxn ang="0">
                  <a:pos x="csX0" y="csY0"/>
                </a:cxn>
                <a:cxn ang="0">
                  <a:pos x="csX1" y="csY1"/>
                </a:cxn>
                <a:cxn ang="0">
                  <a:pos x="csX2" y="csY2"/>
                </a:cxn>
                <a:cxn ang="0">
                  <a:pos x="csX3" y="csY3"/>
                </a:cxn>
                <a:cxn ang="0">
                  <a:pos x="csX4" y="csY4"/>
                </a:cxn>
              </a:cxnLst>
              <a:rect l="l" t="t" r="r" b="b"/>
              <a:pathLst>
                <a:path w="802484" h="658787" extrusionOk="0">
                  <a:moveTo>
                    <a:pt x="0" y="329394"/>
                  </a:moveTo>
                  <a:cubicBezTo>
                    <a:pt x="-15742" y="137765"/>
                    <a:pt x="155361" y="9113"/>
                    <a:pt x="401242" y="0"/>
                  </a:cubicBezTo>
                  <a:cubicBezTo>
                    <a:pt x="660207" y="7866"/>
                    <a:pt x="781633" y="148138"/>
                    <a:pt x="802484" y="329394"/>
                  </a:cubicBezTo>
                  <a:cubicBezTo>
                    <a:pt x="773446" y="539670"/>
                    <a:pt x="618145" y="684751"/>
                    <a:pt x="401242" y="658788"/>
                  </a:cubicBezTo>
                  <a:cubicBezTo>
                    <a:pt x="141043" y="637669"/>
                    <a:pt x="22390" y="522011"/>
                    <a:pt x="0" y="329394"/>
                  </a:cubicBezTo>
                  <a:close/>
                </a:path>
              </a:pathLst>
            </a:custGeom>
            <a:noFill/>
            <a:ln>
              <a:solidFill>
                <a:srgbClr val="C00000"/>
              </a:solidFill>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3" name="Oval 32">
              <a:extLst>
                <a:ext uri="{FF2B5EF4-FFF2-40B4-BE49-F238E27FC236}">
                  <a16:creationId xmlns:a16="http://schemas.microsoft.com/office/drawing/2014/main" id="{7BA61CA3-E625-CEB7-C929-3A1B2C73FA12}"/>
                </a:ext>
              </a:extLst>
            </p:cNvPr>
            <p:cNvSpPr/>
            <p:nvPr/>
          </p:nvSpPr>
          <p:spPr>
            <a:xfrm>
              <a:off x="10889948" y="4754115"/>
              <a:ext cx="802484" cy="658787"/>
            </a:xfrm>
            <a:custGeom>
              <a:avLst/>
              <a:gdLst>
                <a:gd name="csX0" fmla="*/ 0 w 802484"/>
                <a:gd name="csY0" fmla="*/ 329394 h 658787"/>
                <a:gd name="csX1" fmla="*/ 401242 w 802484"/>
                <a:gd name="csY1" fmla="*/ 0 h 658787"/>
                <a:gd name="csX2" fmla="*/ 802484 w 802484"/>
                <a:gd name="csY2" fmla="*/ 329394 h 658787"/>
                <a:gd name="csX3" fmla="*/ 401242 w 802484"/>
                <a:gd name="csY3" fmla="*/ 658788 h 658787"/>
                <a:gd name="csX4" fmla="*/ 0 w 802484"/>
                <a:gd name="csY4" fmla="*/ 329394 h 658787"/>
              </a:gdLst>
              <a:ahLst/>
              <a:cxnLst>
                <a:cxn ang="0">
                  <a:pos x="csX0" y="csY0"/>
                </a:cxn>
                <a:cxn ang="0">
                  <a:pos x="csX1" y="csY1"/>
                </a:cxn>
                <a:cxn ang="0">
                  <a:pos x="csX2" y="csY2"/>
                </a:cxn>
                <a:cxn ang="0">
                  <a:pos x="csX3" y="csY3"/>
                </a:cxn>
                <a:cxn ang="0">
                  <a:pos x="csX4" y="csY4"/>
                </a:cxn>
              </a:cxnLst>
              <a:rect l="l" t="t" r="r" b="b"/>
              <a:pathLst>
                <a:path w="802484" h="658787" extrusionOk="0">
                  <a:moveTo>
                    <a:pt x="0" y="329394"/>
                  </a:moveTo>
                  <a:cubicBezTo>
                    <a:pt x="-15742" y="137765"/>
                    <a:pt x="155361" y="9113"/>
                    <a:pt x="401242" y="0"/>
                  </a:cubicBezTo>
                  <a:cubicBezTo>
                    <a:pt x="660207" y="7866"/>
                    <a:pt x="781633" y="148138"/>
                    <a:pt x="802484" y="329394"/>
                  </a:cubicBezTo>
                  <a:cubicBezTo>
                    <a:pt x="773446" y="539670"/>
                    <a:pt x="618145" y="684751"/>
                    <a:pt x="401242" y="658788"/>
                  </a:cubicBezTo>
                  <a:cubicBezTo>
                    <a:pt x="141043" y="637669"/>
                    <a:pt x="22390" y="522011"/>
                    <a:pt x="0" y="329394"/>
                  </a:cubicBezTo>
                  <a:close/>
                </a:path>
              </a:pathLst>
            </a:custGeom>
            <a:noFill/>
            <a:ln>
              <a:solidFill>
                <a:srgbClr val="C00000"/>
              </a:solidFill>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8" name="Oval 37">
              <a:extLst>
                <a:ext uri="{FF2B5EF4-FFF2-40B4-BE49-F238E27FC236}">
                  <a16:creationId xmlns:a16="http://schemas.microsoft.com/office/drawing/2014/main" id="{41301C27-CFC6-2A35-024A-B03E567030EA}"/>
                </a:ext>
              </a:extLst>
            </p:cNvPr>
            <p:cNvSpPr/>
            <p:nvPr/>
          </p:nvSpPr>
          <p:spPr>
            <a:xfrm>
              <a:off x="10889948" y="5651851"/>
              <a:ext cx="802484" cy="658787"/>
            </a:xfrm>
            <a:custGeom>
              <a:avLst/>
              <a:gdLst>
                <a:gd name="csX0" fmla="*/ 0 w 802484"/>
                <a:gd name="csY0" fmla="*/ 329394 h 658787"/>
                <a:gd name="csX1" fmla="*/ 401242 w 802484"/>
                <a:gd name="csY1" fmla="*/ 0 h 658787"/>
                <a:gd name="csX2" fmla="*/ 802484 w 802484"/>
                <a:gd name="csY2" fmla="*/ 329394 h 658787"/>
                <a:gd name="csX3" fmla="*/ 401242 w 802484"/>
                <a:gd name="csY3" fmla="*/ 658788 h 658787"/>
                <a:gd name="csX4" fmla="*/ 0 w 802484"/>
                <a:gd name="csY4" fmla="*/ 329394 h 658787"/>
              </a:gdLst>
              <a:ahLst/>
              <a:cxnLst>
                <a:cxn ang="0">
                  <a:pos x="csX0" y="csY0"/>
                </a:cxn>
                <a:cxn ang="0">
                  <a:pos x="csX1" y="csY1"/>
                </a:cxn>
                <a:cxn ang="0">
                  <a:pos x="csX2" y="csY2"/>
                </a:cxn>
                <a:cxn ang="0">
                  <a:pos x="csX3" y="csY3"/>
                </a:cxn>
                <a:cxn ang="0">
                  <a:pos x="csX4" y="csY4"/>
                </a:cxn>
              </a:cxnLst>
              <a:rect l="l" t="t" r="r" b="b"/>
              <a:pathLst>
                <a:path w="802484" h="658787" extrusionOk="0">
                  <a:moveTo>
                    <a:pt x="0" y="329394"/>
                  </a:moveTo>
                  <a:cubicBezTo>
                    <a:pt x="-15742" y="137765"/>
                    <a:pt x="155361" y="9113"/>
                    <a:pt x="401242" y="0"/>
                  </a:cubicBezTo>
                  <a:cubicBezTo>
                    <a:pt x="660207" y="7866"/>
                    <a:pt x="781633" y="148138"/>
                    <a:pt x="802484" y="329394"/>
                  </a:cubicBezTo>
                  <a:cubicBezTo>
                    <a:pt x="773446" y="539670"/>
                    <a:pt x="618145" y="684751"/>
                    <a:pt x="401242" y="658788"/>
                  </a:cubicBezTo>
                  <a:cubicBezTo>
                    <a:pt x="141043" y="637669"/>
                    <a:pt x="22390" y="522011"/>
                    <a:pt x="0" y="329394"/>
                  </a:cubicBezTo>
                  <a:close/>
                </a:path>
              </a:pathLst>
            </a:custGeom>
            <a:noFill/>
            <a:ln>
              <a:solidFill>
                <a:srgbClr val="00B050"/>
              </a:solidFill>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6" name="TextBox 5">
            <a:extLst>
              <a:ext uri="{FF2B5EF4-FFF2-40B4-BE49-F238E27FC236}">
                <a16:creationId xmlns:a16="http://schemas.microsoft.com/office/drawing/2014/main" id="{FB387677-B076-FA37-F1EA-BB1DD75A333B}"/>
              </a:ext>
            </a:extLst>
          </p:cNvPr>
          <p:cNvSpPr txBox="1"/>
          <p:nvPr/>
        </p:nvSpPr>
        <p:spPr>
          <a:xfrm>
            <a:off x="572492" y="1952592"/>
            <a:ext cx="109727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Two merging firms must choose a common technology to use as a unified entity. Each firm prefers to stick with its existing technology but agrees that adopting a single system is better than operating with different ones. Disagreement on the choice of technology leads to inefficiency, resulting in a worse outcome for both.</a:t>
            </a:r>
          </a:p>
        </p:txBody>
      </p:sp>
      <p:grpSp>
        <p:nvGrpSpPr>
          <p:cNvPr id="3" name="Group 2">
            <a:extLst>
              <a:ext uri="{FF2B5EF4-FFF2-40B4-BE49-F238E27FC236}">
                <a16:creationId xmlns:a16="http://schemas.microsoft.com/office/drawing/2014/main" id="{9C6A9FCE-A501-4280-1A13-9D07181EB1E4}"/>
              </a:ext>
            </a:extLst>
          </p:cNvPr>
          <p:cNvGrpSpPr/>
          <p:nvPr/>
        </p:nvGrpSpPr>
        <p:grpSpPr>
          <a:xfrm>
            <a:off x="10300831" y="289161"/>
            <a:ext cx="1630623" cy="783751"/>
            <a:chOff x="10300831" y="289161"/>
            <a:chExt cx="1630623" cy="783751"/>
          </a:xfrm>
        </p:grpSpPr>
        <p:pic>
          <p:nvPicPr>
            <p:cNvPr id="4" name="Picture 16" descr="Blank Stamp Outline Wide | Great PowerPoint ClipArt for ...">
              <a:extLst>
                <a:ext uri="{FF2B5EF4-FFF2-40B4-BE49-F238E27FC236}">
                  <a16:creationId xmlns:a16="http://schemas.microsoft.com/office/drawing/2014/main" id="{6480BA86-F95E-D52A-0D71-A1F4B8F9CD6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29796" b="26891"/>
            <a:stretch/>
          </p:blipFill>
          <p:spPr bwMode="auto">
            <a:xfrm rot="735545">
              <a:off x="10300831" y="289161"/>
              <a:ext cx="1630623" cy="7837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F64DB02-2260-150D-2710-27695573EDDB}"/>
                </a:ext>
              </a:extLst>
            </p:cNvPr>
            <p:cNvSpPr txBox="1"/>
            <p:nvPr/>
          </p:nvSpPr>
          <p:spPr>
            <a:xfrm rot="352725">
              <a:off x="10419957" y="485425"/>
              <a:ext cx="143933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Bahnschrift" panose="020B0502040204020203" pitchFamily="34" charset="0"/>
                  <a:ea typeface="+mn-ea"/>
                  <a:cs typeface="+mn-cs"/>
                </a:rPr>
                <a:t>EXAMPLE</a:t>
              </a:r>
            </a:p>
          </p:txBody>
        </p:sp>
      </p:grpSp>
    </p:spTree>
    <p:extLst>
      <p:ext uri="{BB962C8B-B14F-4D97-AF65-F5344CB8AC3E}">
        <p14:creationId xmlns:p14="http://schemas.microsoft.com/office/powerpoint/2010/main" val="4051372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8625DC2-B4DB-BB15-BB93-F4B67EB58FE7}"/>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F2DDBB38-E5AE-DC89-A87A-E65BAB9CB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 name="sketchy line">
            <a:extLst>
              <a:ext uri="{FF2B5EF4-FFF2-40B4-BE49-F238E27FC236}">
                <a16:creationId xmlns:a16="http://schemas.microsoft.com/office/drawing/2014/main" id="{9A185BE9-79B4-733D-AC8B-F1F32EDA12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sX0" fmla="*/ 0 w 10972800"/>
              <a:gd name="csY0" fmla="*/ 0 h 18288"/>
              <a:gd name="csX1" fmla="*/ 356616 w 10972800"/>
              <a:gd name="csY1" fmla="*/ 0 h 18288"/>
              <a:gd name="csX2" fmla="*/ 1042416 w 10972800"/>
              <a:gd name="csY2" fmla="*/ 0 h 18288"/>
              <a:gd name="csX3" fmla="*/ 1947672 w 10972800"/>
              <a:gd name="csY3" fmla="*/ 0 h 18288"/>
              <a:gd name="csX4" fmla="*/ 2633472 w 10972800"/>
              <a:gd name="csY4" fmla="*/ 0 h 18288"/>
              <a:gd name="csX5" fmla="*/ 2990088 w 10972800"/>
              <a:gd name="csY5" fmla="*/ 0 h 18288"/>
              <a:gd name="csX6" fmla="*/ 3456432 w 10972800"/>
              <a:gd name="csY6" fmla="*/ 0 h 18288"/>
              <a:gd name="csX7" fmla="*/ 4361688 w 10972800"/>
              <a:gd name="csY7" fmla="*/ 0 h 18288"/>
              <a:gd name="csX8" fmla="*/ 5266944 w 10972800"/>
              <a:gd name="csY8" fmla="*/ 0 h 18288"/>
              <a:gd name="csX9" fmla="*/ 6172200 w 10972800"/>
              <a:gd name="csY9" fmla="*/ 0 h 18288"/>
              <a:gd name="csX10" fmla="*/ 6528816 w 10972800"/>
              <a:gd name="csY10" fmla="*/ 0 h 18288"/>
              <a:gd name="csX11" fmla="*/ 7214616 w 10972800"/>
              <a:gd name="csY11" fmla="*/ 0 h 18288"/>
              <a:gd name="csX12" fmla="*/ 7790688 w 10972800"/>
              <a:gd name="csY12" fmla="*/ 0 h 18288"/>
              <a:gd name="csX13" fmla="*/ 8147304 w 10972800"/>
              <a:gd name="csY13" fmla="*/ 0 h 18288"/>
              <a:gd name="csX14" fmla="*/ 9052560 w 10972800"/>
              <a:gd name="csY14" fmla="*/ 0 h 18288"/>
              <a:gd name="csX15" fmla="*/ 9409176 w 10972800"/>
              <a:gd name="csY15" fmla="*/ 0 h 18288"/>
              <a:gd name="csX16" fmla="*/ 9765792 w 10972800"/>
              <a:gd name="csY16" fmla="*/ 0 h 18288"/>
              <a:gd name="csX17" fmla="*/ 10341864 w 10972800"/>
              <a:gd name="csY17" fmla="*/ 0 h 18288"/>
              <a:gd name="csX18" fmla="*/ 10972800 w 10972800"/>
              <a:gd name="csY18" fmla="*/ 0 h 18288"/>
              <a:gd name="csX19" fmla="*/ 10972800 w 10972800"/>
              <a:gd name="csY19" fmla="*/ 18288 h 18288"/>
              <a:gd name="csX20" fmla="*/ 10177272 w 10972800"/>
              <a:gd name="csY20" fmla="*/ 18288 h 18288"/>
              <a:gd name="csX21" fmla="*/ 9820656 w 10972800"/>
              <a:gd name="csY21" fmla="*/ 18288 h 18288"/>
              <a:gd name="csX22" fmla="*/ 9464040 w 10972800"/>
              <a:gd name="csY22" fmla="*/ 18288 h 18288"/>
              <a:gd name="csX23" fmla="*/ 8778240 w 10972800"/>
              <a:gd name="csY23" fmla="*/ 18288 h 18288"/>
              <a:gd name="csX24" fmla="*/ 8421624 w 10972800"/>
              <a:gd name="csY24" fmla="*/ 18288 h 18288"/>
              <a:gd name="csX25" fmla="*/ 7735824 w 10972800"/>
              <a:gd name="csY25" fmla="*/ 18288 h 18288"/>
              <a:gd name="csX26" fmla="*/ 6940296 w 10972800"/>
              <a:gd name="csY26" fmla="*/ 18288 h 18288"/>
              <a:gd name="csX27" fmla="*/ 6254496 w 10972800"/>
              <a:gd name="csY27" fmla="*/ 18288 h 18288"/>
              <a:gd name="csX28" fmla="*/ 5458968 w 10972800"/>
              <a:gd name="csY28" fmla="*/ 18288 h 18288"/>
              <a:gd name="csX29" fmla="*/ 4663440 w 10972800"/>
              <a:gd name="csY29" fmla="*/ 18288 h 18288"/>
              <a:gd name="csX30" fmla="*/ 4306824 w 10972800"/>
              <a:gd name="csY30" fmla="*/ 18288 h 18288"/>
              <a:gd name="csX31" fmla="*/ 3840480 w 10972800"/>
              <a:gd name="csY31" fmla="*/ 18288 h 18288"/>
              <a:gd name="csX32" fmla="*/ 3264408 w 10972800"/>
              <a:gd name="csY32" fmla="*/ 18288 h 18288"/>
              <a:gd name="csX33" fmla="*/ 2578608 w 10972800"/>
              <a:gd name="csY33" fmla="*/ 18288 h 18288"/>
              <a:gd name="csX34" fmla="*/ 1673352 w 10972800"/>
              <a:gd name="csY34" fmla="*/ 18288 h 18288"/>
              <a:gd name="csX35" fmla="*/ 877824 w 10972800"/>
              <a:gd name="csY35" fmla="*/ 18288 h 18288"/>
              <a:gd name="csX36" fmla="*/ 0 w 10972800"/>
              <a:gd name="csY36" fmla="*/ 18288 h 18288"/>
              <a:gd name="csX37" fmla="*/ 0 w 10972800"/>
              <a:gd name="csY37"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0D0D67FA-2A0D-5625-A032-4B1D05B27F7C}"/>
              </a:ext>
            </a:extLst>
          </p:cNvPr>
          <p:cNvSpPr>
            <a:spLocks noGrp="1"/>
          </p:cNvSpPr>
          <p:nvPr>
            <p:ph type="title"/>
          </p:nvPr>
        </p:nvSpPr>
        <p:spPr>
          <a:xfrm>
            <a:off x="572493" y="238539"/>
            <a:ext cx="11018520" cy="1434415"/>
          </a:xfrm>
        </p:spPr>
        <p:txBody>
          <a:bodyPr vert="horz" lIns="91440" tIns="45720" rIns="91440" bIns="45720" rtlCol="0" anchor="b">
            <a:normAutofit/>
          </a:bodyPr>
          <a:lstStyle/>
          <a:p>
            <a:r>
              <a:rPr lang="en-US" sz="2700" dirty="0">
                <a:solidFill>
                  <a:srgbClr val="0070C0"/>
                </a:solidFill>
              </a:rPr>
              <a:t>Section 2</a:t>
            </a:r>
            <a:br>
              <a:rPr lang="en-US" sz="4900" dirty="0"/>
            </a:br>
            <a:r>
              <a:rPr lang="en-US" sz="4900" dirty="0">
                <a:solidFill>
                  <a:srgbClr val="7030A0"/>
                </a:solidFill>
              </a:rPr>
              <a:t>Static</a:t>
            </a:r>
            <a:r>
              <a:rPr lang="en-US" sz="4900" dirty="0"/>
              <a:t> Games of </a:t>
            </a:r>
            <a:r>
              <a:rPr lang="en-US" sz="4900" dirty="0">
                <a:solidFill>
                  <a:schemeClr val="accent2">
                    <a:lumMod val="50000"/>
                  </a:schemeClr>
                </a:solidFill>
              </a:rPr>
              <a:t>Complete Information</a:t>
            </a:r>
          </a:p>
        </p:txBody>
      </p:sp>
      <p:sp>
        <p:nvSpPr>
          <p:cNvPr id="3" name="Rectangle: Rounded Corners 2">
            <a:extLst>
              <a:ext uri="{FF2B5EF4-FFF2-40B4-BE49-F238E27FC236}">
                <a16:creationId xmlns:a16="http://schemas.microsoft.com/office/drawing/2014/main" id="{1B072E4C-4657-8615-5423-39CD6C249128}"/>
              </a:ext>
            </a:extLst>
          </p:cNvPr>
          <p:cNvSpPr/>
          <p:nvPr/>
        </p:nvSpPr>
        <p:spPr>
          <a:xfrm>
            <a:off x="10933176" y="128707"/>
            <a:ext cx="1115568" cy="32004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Bradley Hand ITC" panose="03070402050302030203" pitchFamily="66" charset="0"/>
                <a:ea typeface="+mn-ea"/>
                <a:cs typeface="+mn-cs"/>
              </a:rPr>
              <a:t>REVIEW</a:t>
            </a: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08509872-8B27-ACED-6E6D-70A9E0CE2A49}"/>
                  </a:ext>
                </a:extLst>
              </p:cNvPr>
              <p:cNvGraphicFramePr>
                <a:graphicFrameLocks noGrp="1"/>
              </p:cNvGraphicFramePr>
              <p:nvPr>
                <p:extLst>
                  <p:ext uri="{D42A27DB-BD31-4B8C-83A1-F6EECF244321}">
                    <p14:modId xmlns:p14="http://schemas.microsoft.com/office/powerpoint/2010/main" val="998249887"/>
                  </p:ext>
                </p:extLst>
              </p:nvPr>
            </p:nvGraphicFramePr>
            <p:xfrm>
              <a:off x="572493" y="2288490"/>
              <a:ext cx="10666540" cy="1854200"/>
            </p:xfrm>
            <a:graphic>
              <a:graphicData uri="http://schemas.openxmlformats.org/drawingml/2006/table">
                <a:tbl>
                  <a:tblPr firstRow="1" bandRow="1" bandCol="1">
                    <a:tableStyleId>{2D5ABB26-0587-4C30-8999-92F81FD0307C}</a:tableStyleId>
                  </a:tblPr>
                  <a:tblGrid>
                    <a:gridCol w="969264">
                      <a:extLst>
                        <a:ext uri="{9D8B030D-6E8A-4147-A177-3AD203B41FA5}">
                          <a16:colId xmlns:a16="http://schemas.microsoft.com/office/drawing/2014/main" val="1320017508"/>
                        </a:ext>
                      </a:extLst>
                    </a:gridCol>
                    <a:gridCol w="5375466">
                      <a:extLst>
                        <a:ext uri="{9D8B030D-6E8A-4147-A177-3AD203B41FA5}">
                          <a16:colId xmlns:a16="http://schemas.microsoft.com/office/drawing/2014/main" val="3549190682"/>
                        </a:ext>
                      </a:extLst>
                    </a:gridCol>
                    <a:gridCol w="2289810">
                      <a:extLst>
                        <a:ext uri="{9D8B030D-6E8A-4147-A177-3AD203B41FA5}">
                          <a16:colId xmlns:a16="http://schemas.microsoft.com/office/drawing/2014/main" val="3333035998"/>
                        </a:ext>
                      </a:extLst>
                    </a:gridCol>
                    <a:gridCol w="2032000">
                      <a:extLst>
                        <a:ext uri="{9D8B030D-6E8A-4147-A177-3AD203B41FA5}">
                          <a16:colId xmlns:a16="http://schemas.microsoft.com/office/drawing/2014/main" val="2849946558"/>
                        </a:ext>
                      </a:extLst>
                    </a:gridCol>
                  </a:tblGrid>
                  <a:tr h="370840">
                    <a:tc gridSpan="4">
                      <a:txBody>
                        <a:bodyPr/>
                        <a:lstStyle/>
                        <a:p>
                          <a:pPr algn="ctr"/>
                          <a:r>
                            <a:rPr lang="en-US" b="1" dirty="0"/>
                            <a:t>Notation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938302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IN" b="0" i="1" smtClean="0">
                                        <a:latin typeface="Cambria Math" panose="02040503050406030204" pitchFamily="18" charset="0"/>
                                      </a:rPr>
                                    </m:ctrlPr>
                                  </m:sSubPr>
                                  <m:e>
                                    <m:r>
                                      <a:rPr lang="en-IN" b="0" smtClean="0">
                                        <a:latin typeface="Cambria Math" panose="02040503050406030204" pitchFamily="18" charset="0"/>
                                      </a:rPr>
                                      <m:t>𝑆</m:t>
                                    </m:r>
                                  </m:e>
                                  <m:sub>
                                    <m:r>
                                      <a:rPr lang="en-IN" b="0" smtClean="0">
                                        <a:latin typeface="Cambria Math" panose="02040503050406030204" pitchFamily="18" charset="0"/>
                                      </a:rPr>
                                      <m:t>𝑖</m:t>
                                    </m:r>
                                  </m:sub>
                                </m:sSub>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dirty="0"/>
                            <a:t>The set of all pure strategies available to player </a:t>
                          </a:r>
                          <a14:m>
                            <m:oMath xmlns:m="http://schemas.openxmlformats.org/officeDocument/2006/math">
                              <m:r>
                                <a:rPr lang="en-IN" b="0" i="1" smtClean="0">
                                  <a:latin typeface="Cambria Math" panose="02040503050406030204" pitchFamily="18" charset="0"/>
                                </a:rPr>
                                <m:t>𝑖</m:t>
                              </m:r>
                            </m:oMath>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412807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𝑖</m:t>
                                    </m:r>
                                  </m:sub>
                                </m:sSub>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A single</a:t>
                          </a:r>
                          <a:r>
                            <a:rPr lang="en-US" baseline="0" dirty="0"/>
                            <a:t> </a:t>
                          </a:r>
                          <a:r>
                            <a:rPr lang="en-US" dirty="0"/>
                            <a:t>pure strategy chosen by player </a:t>
                          </a:r>
                          <a14:m>
                            <m:oMath xmlns:m="http://schemas.openxmlformats.org/officeDocument/2006/math">
                              <m:r>
                                <a:rPr lang="en-IN" b="0" i="1" smtClean="0">
                                  <a:latin typeface="Cambria Math" panose="02040503050406030204" pitchFamily="18" charset="0"/>
                                </a:rPr>
                                <m:t>𝑖</m:t>
                              </m:r>
                            </m:oMath>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𝑖</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𝑖</m:t>
                                    </m:r>
                                  </m:sub>
                                </m:sSub>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78212740"/>
                      </a:ext>
                    </a:extLst>
                  </a:tr>
                  <a:tr h="370840">
                    <a:tc>
                      <a:txBody>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𝑠</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dirty="0"/>
                            <a:t>Profile of pure strategies of </a:t>
                          </a:r>
                          <a14:m>
                            <m:oMath xmlns:m="http://schemas.openxmlformats.org/officeDocument/2006/math">
                              <m:r>
                                <a:rPr lang="en-IN" b="0" i="1" smtClean="0">
                                  <a:latin typeface="Cambria Math" panose="02040503050406030204" pitchFamily="18" charset="0"/>
                                </a:rPr>
                                <m:t>𝑛</m:t>
                              </m:r>
                            </m:oMath>
                          </a14:m>
                          <a:r>
                            <a:rPr lang="en-IN" dirty="0"/>
                            <a:t> players; game outcome</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𝑠</m:t>
                                </m:r>
                                <m:r>
                                  <a:rPr lang="en-IN" b="0" i="1" smtClean="0">
                                    <a:latin typeface="Cambria Math" panose="02040503050406030204" pitchFamily="18" charset="0"/>
                                  </a:rPr>
                                  <m:t>=</m:t>
                                </m:r>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2</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𝑛</m:t>
                                        </m:r>
                                      </m:sub>
                                    </m:sSub>
                                  </m:e>
                                </m:d>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𝑠</m:t>
                                </m:r>
                                <m:r>
                                  <a:rPr lang="en-IN" b="0" i="1" smtClean="0">
                                    <a:latin typeface="Cambria Math" panose="02040503050406030204" pitchFamily="18" charset="0"/>
                                  </a:rPr>
                                  <m:t>∈</m:t>
                                </m:r>
                                <m:r>
                                  <a:rPr lang="en-IN" b="0" i="1" smtClean="0">
                                    <a:latin typeface="Cambria Math" panose="02040503050406030204" pitchFamily="18" charset="0"/>
                                  </a:rPr>
                                  <m:t>𝑆</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31483762"/>
                      </a:ext>
                    </a:extLst>
                  </a:tr>
                  <a:tr h="370840">
                    <a:tc>
                      <a:txBody>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𝑆</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Set of all possible strategy profiles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𝑆</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2</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𝑛</m:t>
                                    </m:r>
                                  </m:sub>
                                </m:sSub>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32024818"/>
                      </a:ext>
                    </a:extLst>
                  </a:tr>
                </a:tbl>
              </a:graphicData>
            </a:graphic>
          </p:graphicFrame>
        </mc:Choice>
        <mc:Fallback xmlns="">
          <p:graphicFrame>
            <p:nvGraphicFramePr>
              <p:cNvPr id="6" name="Table 5">
                <a:extLst>
                  <a:ext uri="{FF2B5EF4-FFF2-40B4-BE49-F238E27FC236}">
                    <a16:creationId xmlns:a16="http://schemas.microsoft.com/office/drawing/2014/main" id="{08509872-8B27-ACED-6E6D-70A9E0CE2A49}"/>
                  </a:ext>
                </a:extLst>
              </p:cNvPr>
              <p:cNvGraphicFramePr>
                <a:graphicFrameLocks noGrp="1"/>
              </p:cNvGraphicFramePr>
              <p:nvPr>
                <p:extLst>
                  <p:ext uri="{D42A27DB-BD31-4B8C-83A1-F6EECF244321}">
                    <p14:modId xmlns:p14="http://schemas.microsoft.com/office/powerpoint/2010/main" val="998249887"/>
                  </p:ext>
                </p:extLst>
              </p:nvPr>
            </p:nvGraphicFramePr>
            <p:xfrm>
              <a:off x="572493" y="2288490"/>
              <a:ext cx="10666540" cy="1854200"/>
            </p:xfrm>
            <a:graphic>
              <a:graphicData uri="http://schemas.openxmlformats.org/drawingml/2006/table">
                <a:tbl>
                  <a:tblPr firstRow="1" bandRow="1" bandCol="1">
                    <a:tableStyleId>{2D5ABB26-0587-4C30-8999-92F81FD0307C}</a:tableStyleId>
                  </a:tblPr>
                  <a:tblGrid>
                    <a:gridCol w="969264">
                      <a:extLst>
                        <a:ext uri="{9D8B030D-6E8A-4147-A177-3AD203B41FA5}">
                          <a16:colId xmlns:a16="http://schemas.microsoft.com/office/drawing/2014/main" val="1320017508"/>
                        </a:ext>
                      </a:extLst>
                    </a:gridCol>
                    <a:gridCol w="5375466">
                      <a:extLst>
                        <a:ext uri="{9D8B030D-6E8A-4147-A177-3AD203B41FA5}">
                          <a16:colId xmlns:a16="http://schemas.microsoft.com/office/drawing/2014/main" val="3549190682"/>
                        </a:ext>
                      </a:extLst>
                    </a:gridCol>
                    <a:gridCol w="2289810">
                      <a:extLst>
                        <a:ext uri="{9D8B030D-6E8A-4147-A177-3AD203B41FA5}">
                          <a16:colId xmlns:a16="http://schemas.microsoft.com/office/drawing/2014/main" val="3333035998"/>
                        </a:ext>
                      </a:extLst>
                    </a:gridCol>
                    <a:gridCol w="2032000">
                      <a:extLst>
                        <a:ext uri="{9D8B030D-6E8A-4147-A177-3AD203B41FA5}">
                          <a16:colId xmlns:a16="http://schemas.microsoft.com/office/drawing/2014/main" val="2849946558"/>
                        </a:ext>
                      </a:extLst>
                    </a:gridCol>
                  </a:tblGrid>
                  <a:tr h="370840">
                    <a:tc gridSpan="4">
                      <a:txBody>
                        <a:bodyPr/>
                        <a:lstStyle/>
                        <a:p>
                          <a:pPr algn="ctr"/>
                          <a:r>
                            <a:rPr lang="en-US" b="1" dirty="0"/>
                            <a:t>Notation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9383029"/>
                      </a:ext>
                    </a:extLst>
                  </a:tr>
                  <a:tr h="370840">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106557" r="-1001258" b="-326230"/>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18007" t="-106557" r="-80294" b="-326230"/>
                          </a:stretch>
                        </a:blip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4128079"/>
                      </a:ext>
                    </a:extLst>
                  </a:tr>
                  <a:tr h="370840">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206557" r="-1001258" b="-226230"/>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18007" t="-206557" r="-80294" b="-226230"/>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277867" t="-206557" r="-89067" b="-226230"/>
                          </a:stretch>
                        </a:blip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78212740"/>
                      </a:ext>
                    </a:extLst>
                  </a:tr>
                  <a:tr h="370840">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306557" r="-1001258" b="-126230"/>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18007" t="-306557" r="-80294" b="-126230"/>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277867" t="-306557" r="-89067" b="-126230"/>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424251" t="-306557" b="-126230"/>
                          </a:stretch>
                        </a:blipFill>
                      </a:tcPr>
                    </a:tc>
                    <a:extLst>
                      <a:ext uri="{0D108BD9-81ED-4DB2-BD59-A6C34878D82A}">
                        <a16:rowId xmlns:a16="http://schemas.microsoft.com/office/drawing/2014/main" val="2931483762"/>
                      </a:ext>
                    </a:extLst>
                  </a:tr>
                  <a:tr h="370840">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406557" r="-1001258" b="-26230"/>
                          </a:stretch>
                        </a:blipFill>
                      </a:tcPr>
                    </a:tc>
                    <a:tc>
                      <a:txBody>
                        <a:bodyPr/>
                        <a:lstStyle/>
                        <a:p>
                          <a:r>
                            <a:rPr lang="en-US" dirty="0"/>
                            <a:t>Set of all possible strategy profiles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277867" t="-406557" r="-89067" b="-26230"/>
                          </a:stretch>
                        </a:blip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32024818"/>
                      </a:ext>
                    </a:extLst>
                  </a:tr>
                </a:tbl>
              </a:graphicData>
            </a:graphic>
          </p:graphicFrame>
        </mc:Fallback>
      </mc:AlternateContent>
      <p:sp>
        <p:nvSpPr>
          <p:cNvPr id="7" name="Rectangle 6">
            <a:extLst>
              <a:ext uri="{FF2B5EF4-FFF2-40B4-BE49-F238E27FC236}">
                <a16:creationId xmlns:a16="http://schemas.microsoft.com/office/drawing/2014/main" id="{56D0D5D0-BDB4-9720-88F6-298AF2757151}"/>
              </a:ext>
            </a:extLst>
          </p:cNvPr>
          <p:cNvSpPr/>
          <p:nvPr/>
        </p:nvSpPr>
        <p:spPr>
          <a:xfrm>
            <a:off x="1613645" y="2724184"/>
            <a:ext cx="4777630" cy="2990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62C02DB-C6AF-889D-2653-1C657AFCF419}"/>
              </a:ext>
            </a:extLst>
          </p:cNvPr>
          <p:cNvSpPr/>
          <p:nvPr/>
        </p:nvSpPr>
        <p:spPr>
          <a:xfrm>
            <a:off x="1613645" y="3088571"/>
            <a:ext cx="3996580" cy="2480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AE7E8CE-58C0-1902-B104-64DF6392B9C0}"/>
              </a:ext>
            </a:extLst>
          </p:cNvPr>
          <p:cNvSpPr/>
          <p:nvPr/>
        </p:nvSpPr>
        <p:spPr>
          <a:xfrm>
            <a:off x="1613645" y="3476356"/>
            <a:ext cx="5193555" cy="23989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17516-7066-954F-2962-F9DC1E79AB79}"/>
              </a:ext>
            </a:extLst>
          </p:cNvPr>
          <p:cNvSpPr/>
          <p:nvPr/>
        </p:nvSpPr>
        <p:spPr>
          <a:xfrm>
            <a:off x="1613645" y="3837470"/>
            <a:ext cx="3440956" cy="23989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0547AD6-37D3-FEEF-DF43-78BE2A96C4DD}"/>
              </a:ext>
            </a:extLst>
          </p:cNvPr>
          <p:cNvSpPr/>
          <p:nvPr/>
        </p:nvSpPr>
        <p:spPr>
          <a:xfrm>
            <a:off x="7658099" y="3117182"/>
            <a:ext cx="837457" cy="23989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12FB0B0-BA40-4000-58BB-28CED9197689}"/>
              </a:ext>
            </a:extLst>
          </p:cNvPr>
          <p:cNvSpPr/>
          <p:nvPr/>
        </p:nvSpPr>
        <p:spPr>
          <a:xfrm>
            <a:off x="7162799" y="3467099"/>
            <a:ext cx="1809751" cy="23989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D326A7C-6C64-F1ED-ED0B-CEEA437524C6}"/>
              </a:ext>
            </a:extLst>
          </p:cNvPr>
          <p:cNvSpPr/>
          <p:nvPr/>
        </p:nvSpPr>
        <p:spPr>
          <a:xfrm>
            <a:off x="6997699" y="3837470"/>
            <a:ext cx="2089151" cy="23989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A11410-539D-FCC9-7694-ECBE80639755}"/>
              </a:ext>
            </a:extLst>
          </p:cNvPr>
          <p:cNvSpPr/>
          <p:nvPr/>
        </p:nvSpPr>
        <p:spPr>
          <a:xfrm>
            <a:off x="869949" y="2724184"/>
            <a:ext cx="355601" cy="23989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8E1FD17-B34D-9B2F-49B1-7BBC54E026A5}"/>
              </a:ext>
            </a:extLst>
          </p:cNvPr>
          <p:cNvSpPr/>
          <p:nvPr/>
        </p:nvSpPr>
        <p:spPr>
          <a:xfrm>
            <a:off x="869949" y="3117182"/>
            <a:ext cx="355601" cy="23989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343194E-AF1D-B1E3-8454-449A93CCB856}"/>
              </a:ext>
            </a:extLst>
          </p:cNvPr>
          <p:cNvSpPr/>
          <p:nvPr/>
        </p:nvSpPr>
        <p:spPr>
          <a:xfrm>
            <a:off x="869948" y="3476357"/>
            <a:ext cx="355601" cy="23989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FD2ED05-158C-44EA-68E2-0E09AC94C43A}"/>
              </a:ext>
            </a:extLst>
          </p:cNvPr>
          <p:cNvSpPr/>
          <p:nvPr/>
        </p:nvSpPr>
        <p:spPr>
          <a:xfrm>
            <a:off x="869947" y="3835501"/>
            <a:ext cx="355601" cy="23989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7B2D6D7-8110-D57F-3CC8-F66CFF06BE1B}"/>
              </a:ext>
            </a:extLst>
          </p:cNvPr>
          <p:cNvSpPr/>
          <p:nvPr/>
        </p:nvSpPr>
        <p:spPr>
          <a:xfrm>
            <a:off x="9921240" y="3467099"/>
            <a:ext cx="657115" cy="23989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0134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grpId="0" nodeType="clickEffect">
                                  <p:stCondLst>
                                    <p:cond delay="0"/>
                                  </p:stCondLst>
                                  <p:childTnLst>
                                    <p:animEffect transition="out" filter="wipe(left)">
                                      <p:cBhvr>
                                        <p:cTn id="16" dur="500"/>
                                        <p:tgtEl>
                                          <p:spTgt spid="16"/>
                                        </p:tgtEl>
                                      </p:cBhvr>
                                    </p:animEffect>
                                    <p:set>
                                      <p:cBhvr>
                                        <p:cTn id="17" dur="1" fill="hold">
                                          <p:stCondLst>
                                            <p:cond delay="499"/>
                                          </p:stCondLst>
                                        </p:cTn>
                                        <p:tgtEl>
                                          <p:spTgt spid="1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8" fill="hold" grpId="0" nodeType="clickEffect">
                                  <p:stCondLst>
                                    <p:cond delay="0"/>
                                  </p:stCondLst>
                                  <p:childTnLst>
                                    <p:animEffect transition="out" filter="wipe(left)">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8" fill="hold" grpId="0" nodeType="clickEffect">
                                  <p:stCondLst>
                                    <p:cond delay="0"/>
                                  </p:stCondLst>
                                  <p:childTnLst>
                                    <p:animEffect transition="out" filter="wipe(left)">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xit" presetSubtype="8" fill="hold" grpId="0" nodeType="clickEffect">
                                  <p:stCondLst>
                                    <p:cond delay="0"/>
                                  </p:stCondLst>
                                  <p:childTnLst>
                                    <p:animEffect transition="out" filter="wipe(left)">
                                      <p:cBhvr>
                                        <p:cTn id="31" dur="500"/>
                                        <p:tgtEl>
                                          <p:spTgt spid="21"/>
                                        </p:tgtEl>
                                      </p:cBhvr>
                                    </p:animEffect>
                                    <p:set>
                                      <p:cBhvr>
                                        <p:cTn id="32" dur="1" fill="hold">
                                          <p:stCondLst>
                                            <p:cond delay="499"/>
                                          </p:stCondLst>
                                        </p:cTn>
                                        <p:tgtEl>
                                          <p:spTgt spid="2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xit" presetSubtype="8" fill="hold" grpId="0" nodeType="clickEffect">
                                  <p:stCondLst>
                                    <p:cond delay="0"/>
                                  </p:stCondLst>
                                  <p:childTnLst>
                                    <p:animEffect transition="out" filter="wipe(left)">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xit" presetSubtype="8" fill="hold" grpId="0" nodeType="clickEffect">
                                  <p:stCondLst>
                                    <p:cond delay="0"/>
                                  </p:stCondLst>
                                  <p:childTnLst>
                                    <p:animEffect transition="out" filter="wipe(left)">
                                      <p:cBhvr>
                                        <p:cTn id="41" dur="500"/>
                                        <p:tgtEl>
                                          <p:spTgt spid="12"/>
                                        </p:tgtEl>
                                      </p:cBhvr>
                                    </p:animEffect>
                                    <p:set>
                                      <p:cBhvr>
                                        <p:cTn id="42" dur="1" fill="hold">
                                          <p:stCondLst>
                                            <p:cond delay="499"/>
                                          </p:stCondLst>
                                        </p:cTn>
                                        <p:tgtEl>
                                          <p:spTgt spid="1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xit" presetSubtype="8" fill="hold" grpId="0" nodeType="clickEffect">
                                  <p:stCondLst>
                                    <p:cond delay="0"/>
                                  </p:stCondLst>
                                  <p:childTnLst>
                                    <p:animEffect transition="out" filter="wipe(left)">
                                      <p:cBhvr>
                                        <p:cTn id="46" dur="500"/>
                                        <p:tgtEl>
                                          <p:spTgt spid="22"/>
                                        </p:tgtEl>
                                      </p:cBhvr>
                                    </p:animEffect>
                                    <p:set>
                                      <p:cBhvr>
                                        <p:cTn id="47" dur="1" fill="hold">
                                          <p:stCondLst>
                                            <p:cond delay="499"/>
                                          </p:stCondLst>
                                        </p:cTn>
                                        <p:tgtEl>
                                          <p:spTgt spid="22"/>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xit" presetSubtype="8" fill="hold" grpId="0" nodeType="clickEffect">
                                  <p:stCondLst>
                                    <p:cond delay="0"/>
                                  </p:stCondLst>
                                  <p:childTnLst>
                                    <p:animEffect transition="out" filter="wipe(left)">
                                      <p:cBhvr>
                                        <p:cTn id="51" dur="500"/>
                                        <p:tgtEl>
                                          <p:spTgt spid="10"/>
                                        </p:tgtEl>
                                      </p:cBhvr>
                                    </p:animEffect>
                                    <p:set>
                                      <p:cBhvr>
                                        <p:cTn id="52" dur="1" fill="hold">
                                          <p:stCondLst>
                                            <p:cond delay="499"/>
                                          </p:stCondLst>
                                        </p:cTn>
                                        <p:tgtEl>
                                          <p:spTgt spid="1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xit" presetSubtype="8" fill="hold" grpId="0" nodeType="clickEffect">
                                  <p:stCondLst>
                                    <p:cond delay="0"/>
                                  </p:stCondLst>
                                  <p:childTnLst>
                                    <p:animEffect transition="out" filter="wipe(left)">
                                      <p:cBhvr>
                                        <p:cTn id="56" dur="500"/>
                                        <p:tgtEl>
                                          <p:spTgt spid="14"/>
                                        </p:tgtEl>
                                      </p:cBhvr>
                                    </p:animEffect>
                                    <p:set>
                                      <p:cBhvr>
                                        <p:cTn id="57" dur="1" fill="hold">
                                          <p:stCondLst>
                                            <p:cond delay="499"/>
                                          </p:stCondLst>
                                        </p:cTn>
                                        <p:tgtEl>
                                          <p:spTgt spid="14"/>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xit" presetSubtype="8" fill="hold" grpId="0" nodeType="clickEffect">
                                  <p:stCondLst>
                                    <p:cond delay="0"/>
                                  </p:stCondLst>
                                  <p:childTnLst>
                                    <p:animEffect transition="out" filter="wipe(left)">
                                      <p:cBhvr>
                                        <p:cTn id="61" dur="500"/>
                                        <p:tgtEl>
                                          <p:spTgt spid="23"/>
                                        </p:tgtEl>
                                      </p:cBhvr>
                                    </p:animEffect>
                                    <p:set>
                                      <p:cBhvr>
                                        <p:cTn id="62"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4" grpId="0" animBg="1"/>
      <p:bldP spid="15" grpId="0" animBg="1"/>
      <p:bldP spid="16" grpId="0" animBg="1"/>
      <p:bldP spid="21" grpId="0" animBg="1"/>
      <p:bldP spid="22" grpId="0" animBg="1"/>
      <p:bldP spid="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274BF71-D596-8030-F290-EDA9745336C3}"/>
            </a:ext>
          </a:extLst>
        </p:cNvPr>
        <p:cNvGrpSpPr/>
        <p:nvPr/>
      </p:nvGrpSpPr>
      <p:grpSpPr>
        <a:xfrm>
          <a:off x="0" y="0"/>
          <a:ext cx="0" cy="0"/>
          <a:chOff x="0" y="0"/>
          <a:chExt cx="0" cy="0"/>
        </a:xfrm>
      </p:grpSpPr>
      <p:sp useBgFill="1">
        <p:nvSpPr>
          <p:cNvPr id="271" name="Rectangle 270">
            <a:extLst>
              <a:ext uri="{FF2B5EF4-FFF2-40B4-BE49-F238E27FC236}">
                <a16:creationId xmlns:a16="http://schemas.microsoft.com/office/drawing/2014/main" id="{798FE0E0-D95D-46EF-A375-475D4DB0E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6E2FBF1-ADBC-48B3-4BAD-5F36F887434A}"/>
              </a:ext>
            </a:extLst>
          </p:cNvPr>
          <p:cNvSpPr>
            <a:spLocks noGrp="1"/>
          </p:cNvSpPr>
          <p:nvPr>
            <p:ph type="ctrTitle"/>
          </p:nvPr>
        </p:nvSpPr>
        <p:spPr>
          <a:xfrm>
            <a:off x="640080" y="640080"/>
            <a:ext cx="7419191" cy="3566160"/>
          </a:xfrm>
        </p:spPr>
        <p:txBody>
          <a:bodyPr>
            <a:normAutofit/>
          </a:bodyPr>
          <a:lstStyle/>
          <a:p>
            <a:pPr algn="l"/>
            <a:r>
              <a:rPr lang="en-IN" sz="2000" dirty="0">
                <a:solidFill>
                  <a:srgbClr val="7030A0"/>
                </a:solidFill>
                <a:latin typeface="Univers Condensed" panose="020B0506020202050204" pitchFamily="34" charset="0"/>
              </a:rPr>
              <a:t>MODULE 4</a:t>
            </a:r>
            <a:br>
              <a:rPr lang="en-IN" sz="6600" dirty="0">
                <a:solidFill>
                  <a:srgbClr val="7030A0"/>
                </a:solidFill>
                <a:latin typeface="Univers Condensed" panose="020B0506020202050204" pitchFamily="34" charset="0"/>
              </a:rPr>
            </a:br>
            <a:r>
              <a:rPr lang="en-IN" sz="6600" dirty="0">
                <a:solidFill>
                  <a:srgbClr val="0070C0"/>
                </a:solidFill>
                <a:latin typeface="Segoe Script" panose="030B0504020000000003" pitchFamily="66" charset="0"/>
              </a:rPr>
              <a:t>Normal-Form</a:t>
            </a:r>
            <a:r>
              <a:rPr lang="en-IN" sz="6600" dirty="0"/>
              <a:t> Games with Pure Strategies</a:t>
            </a:r>
            <a:endParaRPr lang="en-US" sz="6600" dirty="0"/>
          </a:p>
        </p:txBody>
      </p:sp>
      <p:sp>
        <p:nvSpPr>
          <p:cNvPr id="7" name="Subtitle 2">
            <a:extLst>
              <a:ext uri="{FF2B5EF4-FFF2-40B4-BE49-F238E27FC236}">
                <a16:creationId xmlns:a16="http://schemas.microsoft.com/office/drawing/2014/main" id="{90695EFE-C3E3-51B4-DF11-D5C22365DA52}"/>
              </a:ext>
            </a:extLst>
          </p:cNvPr>
          <p:cNvSpPr>
            <a:spLocks noGrp="1"/>
          </p:cNvSpPr>
          <p:nvPr>
            <p:ph type="subTitle" idx="1"/>
          </p:nvPr>
        </p:nvSpPr>
        <p:spPr>
          <a:xfrm>
            <a:off x="640080" y="4636008"/>
            <a:ext cx="6894576" cy="1572768"/>
          </a:xfrm>
        </p:spPr>
        <p:txBody>
          <a:bodyPr>
            <a:normAutofit/>
          </a:bodyPr>
          <a:lstStyle/>
          <a:p>
            <a:pPr algn="l"/>
            <a:r>
              <a:rPr lang="en-IN" dirty="0"/>
              <a:t>A </a:t>
            </a:r>
            <a:r>
              <a:rPr lang="en-IN" b="1" dirty="0"/>
              <a:t>Formal Framework </a:t>
            </a:r>
            <a:r>
              <a:rPr lang="en-IN" dirty="0"/>
              <a:t>to Represent </a:t>
            </a:r>
            <a:r>
              <a:rPr lang="en-IN" dirty="0">
                <a:solidFill>
                  <a:srgbClr val="7030A0"/>
                </a:solidFill>
              </a:rPr>
              <a:t>Static</a:t>
            </a:r>
            <a:r>
              <a:rPr lang="en-IN" dirty="0"/>
              <a:t> Games of </a:t>
            </a:r>
            <a:r>
              <a:rPr lang="en-IN" dirty="0">
                <a:solidFill>
                  <a:schemeClr val="accent2">
                    <a:lumMod val="50000"/>
                  </a:schemeClr>
                </a:solidFill>
              </a:rPr>
              <a:t>Complete Information</a:t>
            </a:r>
            <a:endParaRPr lang="en-US" dirty="0">
              <a:solidFill>
                <a:schemeClr val="accent2">
                  <a:lumMod val="50000"/>
                </a:schemeClr>
              </a:solidFill>
            </a:endParaRPr>
          </a:p>
        </p:txBody>
      </p:sp>
      <p:sp>
        <p:nvSpPr>
          <p:cNvPr id="272" name="sketchy line">
            <a:extLst>
              <a:ext uri="{FF2B5EF4-FFF2-40B4-BE49-F238E27FC236}">
                <a16:creationId xmlns:a16="http://schemas.microsoft.com/office/drawing/2014/main" id="{2D82A42F-AEBE-4065-9792-036A904D8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9646" y="4409267"/>
            <a:ext cx="4243589" cy="18288"/>
          </a:xfrm>
          <a:custGeom>
            <a:avLst/>
            <a:gdLst>
              <a:gd name="csX0" fmla="*/ 0 w 4243589"/>
              <a:gd name="csY0" fmla="*/ 0 h 18288"/>
              <a:gd name="csX1" fmla="*/ 478919 w 4243589"/>
              <a:gd name="csY1" fmla="*/ 0 h 18288"/>
              <a:gd name="csX2" fmla="*/ 957839 w 4243589"/>
              <a:gd name="csY2" fmla="*/ 0 h 18288"/>
              <a:gd name="csX3" fmla="*/ 1521630 w 4243589"/>
              <a:gd name="csY3" fmla="*/ 0 h 18288"/>
              <a:gd name="csX4" fmla="*/ 2212729 w 4243589"/>
              <a:gd name="csY4" fmla="*/ 0 h 18288"/>
              <a:gd name="csX5" fmla="*/ 2734084 w 4243589"/>
              <a:gd name="csY5" fmla="*/ 0 h 18288"/>
              <a:gd name="csX6" fmla="*/ 3255439 w 4243589"/>
              <a:gd name="csY6" fmla="*/ 0 h 18288"/>
              <a:gd name="csX7" fmla="*/ 4243589 w 4243589"/>
              <a:gd name="csY7" fmla="*/ 0 h 18288"/>
              <a:gd name="csX8" fmla="*/ 4243589 w 4243589"/>
              <a:gd name="csY8" fmla="*/ 18288 h 18288"/>
              <a:gd name="csX9" fmla="*/ 3594926 w 4243589"/>
              <a:gd name="csY9" fmla="*/ 18288 h 18288"/>
              <a:gd name="csX10" fmla="*/ 3073571 w 4243589"/>
              <a:gd name="csY10" fmla="*/ 18288 h 18288"/>
              <a:gd name="csX11" fmla="*/ 2552216 w 4243589"/>
              <a:gd name="csY11" fmla="*/ 18288 h 18288"/>
              <a:gd name="csX12" fmla="*/ 1903553 w 4243589"/>
              <a:gd name="csY12" fmla="*/ 18288 h 18288"/>
              <a:gd name="csX13" fmla="*/ 1212454 w 4243589"/>
              <a:gd name="csY13" fmla="*/ 18288 h 18288"/>
              <a:gd name="csX14" fmla="*/ 733535 w 4243589"/>
              <a:gd name="csY14" fmla="*/ 18288 h 18288"/>
              <a:gd name="csX15" fmla="*/ 0 w 4243589"/>
              <a:gd name="csY15" fmla="*/ 18288 h 18288"/>
              <a:gd name="csX16" fmla="*/ 0 w 4243589"/>
              <a:gd name="csY16"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249" name="Picture 248" descr="Invisible man in suit">
            <a:extLst>
              <a:ext uri="{FF2B5EF4-FFF2-40B4-BE49-F238E27FC236}">
                <a16:creationId xmlns:a16="http://schemas.microsoft.com/office/drawing/2014/main" id="{A58590B5-1D1F-E662-9F58-8CCCB2BC99E9}"/>
              </a:ext>
            </a:extLst>
          </p:cNvPr>
          <p:cNvPicPr>
            <a:picLocks noChangeAspect="1"/>
          </p:cNvPicPr>
          <p:nvPr/>
        </p:nvPicPr>
        <p:blipFill>
          <a:blip r:embed="rId2"/>
          <a:srcRect l="29860" r="30699" b="-1"/>
          <a:stretch/>
        </p:blipFill>
        <p:spPr>
          <a:xfrm>
            <a:off x="8139803" y="10"/>
            <a:ext cx="4052199" cy="6857990"/>
          </a:xfrm>
          <a:custGeom>
            <a:avLst/>
            <a:gdLst/>
            <a:ahLst/>
            <a:cxnLst/>
            <a:rect l="l" t="t" r="r" b="b"/>
            <a:pathLst>
              <a:path w="4052199" h="6858000">
                <a:moveTo>
                  <a:pt x="25603" y="0"/>
                </a:moveTo>
                <a:lnTo>
                  <a:pt x="4052199" y="0"/>
                </a:lnTo>
                <a:lnTo>
                  <a:pt x="4052199" y="6858000"/>
                </a:lnTo>
                <a:lnTo>
                  <a:pt x="28079" y="6858000"/>
                </a:lnTo>
                <a:lnTo>
                  <a:pt x="37459" y="6497135"/>
                </a:lnTo>
                <a:cubicBezTo>
                  <a:pt x="37586" y="6492050"/>
                  <a:pt x="38603" y="6487092"/>
                  <a:pt x="38603" y="6482007"/>
                </a:cubicBezTo>
                <a:cubicBezTo>
                  <a:pt x="47502" y="6367973"/>
                  <a:pt x="52587" y="6253939"/>
                  <a:pt x="18135" y="6142702"/>
                </a:cubicBezTo>
                <a:cubicBezTo>
                  <a:pt x="15084" y="6132214"/>
                  <a:pt x="13495" y="6121344"/>
                  <a:pt x="13432" y="6110411"/>
                </a:cubicBezTo>
                <a:cubicBezTo>
                  <a:pt x="11690" y="6013324"/>
                  <a:pt x="15936" y="5916236"/>
                  <a:pt x="26145" y="5819669"/>
                </a:cubicBezTo>
                <a:cubicBezTo>
                  <a:pt x="31229" y="5760555"/>
                  <a:pt x="26017" y="5700423"/>
                  <a:pt x="42926" y="5641690"/>
                </a:cubicBezTo>
                <a:cubicBezTo>
                  <a:pt x="50337" y="5612565"/>
                  <a:pt x="54595" y="5582728"/>
                  <a:pt x="55638" y="5552700"/>
                </a:cubicBezTo>
                <a:cubicBezTo>
                  <a:pt x="60087" y="5479983"/>
                  <a:pt x="38603" y="5411588"/>
                  <a:pt x="18263" y="5343066"/>
                </a:cubicBezTo>
                <a:cubicBezTo>
                  <a:pt x="7456" y="5306707"/>
                  <a:pt x="-5384" y="5269459"/>
                  <a:pt x="2372" y="5231320"/>
                </a:cubicBezTo>
                <a:cubicBezTo>
                  <a:pt x="16076" y="5173655"/>
                  <a:pt x="23920" y="5114744"/>
                  <a:pt x="25763" y="5055502"/>
                </a:cubicBezTo>
                <a:cubicBezTo>
                  <a:pt x="25635" y="5012660"/>
                  <a:pt x="15338" y="4970962"/>
                  <a:pt x="18898" y="4928374"/>
                </a:cubicBezTo>
                <a:cubicBezTo>
                  <a:pt x="27073" y="4845715"/>
                  <a:pt x="29157" y="4762561"/>
                  <a:pt x="25127" y="4679584"/>
                </a:cubicBezTo>
                <a:cubicBezTo>
                  <a:pt x="25077" y="4646429"/>
                  <a:pt x="28776" y="4613376"/>
                  <a:pt x="36187" y="4581060"/>
                </a:cubicBezTo>
                <a:cubicBezTo>
                  <a:pt x="45493" y="4524043"/>
                  <a:pt x="47464" y="4466060"/>
                  <a:pt x="42036" y="4408547"/>
                </a:cubicBezTo>
                <a:cubicBezTo>
                  <a:pt x="36060" y="4341932"/>
                  <a:pt x="18263" y="4276334"/>
                  <a:pt x="13685" y="4209719"/>
                </a:cubicBezTo>
                <a:cubicBezTo>
                  <a:pt x="6694" y="4099371"/>
                  <a:pt x="16610" y="3989024"/>
                  <a:pt x="26398" y="3879186"/>
                </a:cubicBezTo>
                <a:cubicBezTo>
                  <a:pt x="34026" y="3808731"/>
                  <a:pt x="36060" y="3737781"/>
                  <a:pt x="32501" y="3667009"/>
                </a:cubicBezTo>
                <a:cubicBezTo>
                  <a:pt x="28051" y="3610818"/>
                  <a:pt x="21059" y="3554755"/>
                  <a:pt x="19788" y="3498437"/>
                </a:cubicBezTo>
                <a:cubicBezTo>
                  <a:pt x="17627" y="3398006"/>
                  <a:pt x="18390" y="3297701"/>
                  <a:pt x="24237" y="3197143"/>
                </a:cubicBezTo>
                <a:cubicBezTo>
                  <a:pt x="27162" y="3146928"/>
                  <a:pt x="32119" y="3096966"/>
                  <a:pt x="34026" y="3046242"/>
                </a:cubicBezTo>
                <a:cubicBezTo>
                  <a:pt x="35933" y="2995518"/>
                  <a:pt x="40001" y="2944413"/>
                  <a:pt x="28433" y="2894578"/>
                </a:cubicBezTo>
                <a:cubicBezTo>
                  <a:pt x="8855" y="2810038"/>
                  <a:pt x="23220" y="2725879"/>
                  <a:pt x="27415" y="2641593"/>
                </a:cubicBezTo>
                <a:cubicBezTo>
                  <a:pt x="29958" y="2589217"/>
                  <a:pt x="45214" y="2535568"/>
                  <a:pt x="31738" y="2484717"/>
                </a:cubicBezTo>
                <a:cubicBezTo>
                  <a:pt x="10507" y="2405008"/>
                  <a:pt x="24492" y="2326951"/>
                  <a:pt x="31738" y="2248513"/>
                </a:cubicBezTo>
                <a:cubicBezTo>
                  <a:pt x="40218" y="2174283"/>
                  <a:pt x="38768" y="2099252"/>
                  <a:pt x="27415" y="2025403"/>
                </a:cubicBezTo>
                <a:cubicBezTo>
                  <a:pt x="12986" y="1952165"/>
                  <a:pt x="12986" y="1876803"/>
                  <a:pt x="27415" y="1803565"/>
                </a:cubicBezTo>
                <a:cubicBezTo>
                  <a:pt x="39276" y="1743102"/>
                  <a:pt x="40598" y="1681038"/>
                  <a:pt x="31356" y="1620119"/>
                </a:cubicBezTo>
                <a:cubicBezTo>
                  <a:pt x="25127" y="1576514"/>
                  <a:pt x="13940" y="1533163"/>
                  <a:pt x="12414" y="1489558"/>
                </a:cubicBezTo>
                <a:cubicBezTo>
                  <a:pt x="9262" y="1398420"/>
                  <a:pt x="11118" y="1307167"/>
                  <a:pt x="18008" y="1216233"/>
                </a:cubicBezTo>
                <a:cubicBezTo>
                  <a:pt x="26017" y="1112496"/>
                  <a:pt x="41400" y="1009268"/>
                  <a:pt x="30721" y="904896"/>
                </a:cubicBezTo>
                <a:cubicBezTo>
                  <a:pt x="27162" y="869046"/>
                  <a:pt x="19661" y="833323"/>
                  <a:pt x="18771" y="797346"/>
                </a:cubicBezTo>
                <a:cubicBezTo>
                  <a:pt x="17118" y="730095"/>
                  <a:pt x="16737" y="663607"/>
                  <a:pt x="20169" y="593941"/>
                </a:cubicBezTo>
                <a:cubicBezTo>
                  <a:pt x="23602" y="524274"/>
                  <a:pt x="38348" y="451938"/>
                  <a:pt x="28433" y="383798"/>
                </a:cubicBezTo>
                <a:cubicBezTo>
                  <a:pt x="18516" y="315657"/>
                  <a:pt x="24873" y="248406"/>
                  <a:pt x="31229" y="181410"/>
                </a:cubicBezTo>
                <a:cubicBezTo>
                  <a:pt x="34344" y="149565"/>
                  <a:pt x="36410" y="118069"/>
                  <a:pt x="35854" y="86700"/>
                </a:cubicBezTo>
                <a:close/>
              </a:path>
            </a:pathLst>
          </a:custGeom>
        </p:spPr>
      </p:pic>
      <p:sp>
        <p:nvSpPr>
          <p:cNvPr id="3" name="TextBox 2">
            <a:extLst>
              <a:ext uri="{FF2B5EF4-FFF2-40B4-BE49-F238E27FC236}">
                <a16:creationId xmlns:a16="http://schemas.microsoft.com/office/drawing/2014/main" id="{B5192C9D-2B66-BB2D-95BC-BBECD3E05DD4}"/>
              </a:ext>
            </a:extLst>
          </p:cNvPr>
          <p:cNvSpPr txBox="1"/>
          <p:nvPr/>
        </p:nvSpPr>
        <p:spPr>
          <a:xfrm>
            <a:off x="1651031" y="5540189"/>
            <a:ext cx="588515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Univers" panose="020B0503020202020204" pitchFamily="34" charset="0"/>
              </a:rPr>
              <a:t>…the problem definition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Univers" panose="020B0503020202020204" pitchFamily="34" charset="0"/>
              </a:rPr>
              <a:t>…fitting a game into a well-defined structure</a:t>
            </a:r>
          </a:p>
        </p:txBody>
      </p:sp>
      <p:grpSp>
        <p:nvGrpSpPr>
          <p:cNvPr id="6" name="Group 5">
            <a:extLst>
              <a:ext uri="{FF2B5EF4-FFF2-40B4-BE49-F238E27FC236}">
                <a16:creationId xmlns:a16="http://schemas.microsoft.com/office/drawing/2014/main" id="{35975C1F-6C4D-74B5-80C3-8A9C3D75730E}"/>
              </a:ext>
            </a:extLst>
          </p:cNvPr>
          <p:cNvGrpSpPr/>
          <p:nvPr/>
        </p:nvGrpSpPr>
        <p:grpSpPr>
          <a:xfrm>
            <a:off x="4177553" y="6111317"/>
            <a:ext cx="3554327" cy="641045"/>
            <a:chOff x="4096871" y="5934636"/>
            <a:chExt cx="3554327" cy="641045"/>
          </a:xfrm>
        </p:grpSpPr>
        <p:sp>
          <p:nvSpPr>
            <p:cNvPr id="4" name="TextBox 3">
              <a:extLst>
                <a:ext uri="{FF2B5EF4-FFF2-40B4-BE49-F238E27FC236}">
                  <a16:creationId xmlns:a16="http://schemas.microsoft.com/office/drawing/2014/main" id="{62DBC75E-5CB7-810D-EC67-05F17A5C7202}"/>
                </a:ext>
              </a:extLst>
            </p:cNvPr>
            <p:cNvSpPr txBox="1"/>
            <p:nvPr/>
          </p:nvSpPr>
          <p:spPr>
            <a:xfrm>
              <a:off x="5226424" y="6206349"/>
              <a:ext cx="2424774"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Segoe Script" panose="030B0504020000000003" pitchFamily="66" charset="0"/>
                  <a:ea typeface="+mn-ea"/>
                  <a:cs typeface="+mn-cs"/>
                </a:rPr>
                <a:t>…solving the game</a:t>
              </a:r>
            </a:p>
          </p:txBody>
        </p:sp>
        <p:sp>
          <p:nvSpPr>
            <p:cNvPr id="5" name="Freeform: Shape 4">
              <a:extLst>
                <a:ext uri="{FF2B5EF4-FFF2-40B4-BE49-F238E27FC236}">
                  <a16:creationId xmlns:a16="http://schemas.microsoft.com/office/drawing/2014/main" id="{CC4A1AA2-715A-2AE1-D6B2-D2BE895BD6F3}"/>
                </a:ext>
              </a:extLst>
            </p:cNvPr>
            <p:cNvSpPr/>
            <p:nvPr/>
          </p:nvSpPr>
          <p:spPr>
            <a:xfrm>
              <a:off x="4096871" y="5934636"/>
              <a:ext cx="1201270" cy="493028"/>
            </a:xfrm>
            <a:custGeom>
              <a:avLst/>
              <a:gdLst>
                <a:gd name="connsiteX0" fmla="*/ 0 w 1272988"/>
                <a:gd name="connsiteY0" fmla="*/ 0 h 618565"/>
                <a:gd name="connsiteX1" fmla="*/ 8964 w 1272988"/>
                <a:gd name="connsiteY1" fmla="*/ 44824 h 618565"/>
                <a:gd name="connsiteX2" fmla="*/ 17929 w 1272988"/>
                <a:gd name="connsiteY2" fmla="*/ 134471 h 618565"/>
                <a:gd name="connsiteX3" fmla="*/ 53788 w 1272988"/>
                <a:gd name="connsiteY3" fmla="*/ 224118 h 618565"/>
                <a:gd name="connsiteX4" fmla="*/ 80682 w 1272988"/>
                <a:gd name="connsiteY4" fmla="*/ 286871 h 618565"/>
                <a:gd name="connsiteX5" fmla="*/ 143435 w 1272988"/>
                <a:gd name="connsiteY5" fmla="*/ 349624 h 618565"/>
                <a:gd name="connsiteX6" fmla="*/ 197223 w 1272988"/>
                <a:gd name="connsiteY6" fmla="*/ 421341 h 618565"/>
                <a:gd name="connsiteX7" fmla="*/ 367553 w 1272988"/>
                <a:gd name="connsiteY7" fmla="*/ 519953 h 618565"/>
                <a:gd name="connsiteX8" fmla="*/ 627529 w 1272988"/>
                <a:gd name="connsiteY8" fmla="*/ 573741 h 618565"/>
                <a:gd name="connsiteX9" fmla="*/ 735105 w 1272988"/>
                <a:gd name="connsiteY9" fmla="*/ 582706 h 618565"/>
                <a:gd name="connsiteX10" fmla="*/ 851647 w 1272988"/>
                <a:gd name="connsiteY10" fmla="*/ 600636 h 618565"/>
                <a:gd name="connsiteX11" fmla="*/ 986117 w 1272988"/>
                <a:gd name="connsiteY11" fmla="*/ 618565 h 618565"/>
                <a:gd name="connsiteX12" fmla="*/ 1255058 w 1272988"/>
                <a:gd name="connsiteY12" fmla="*/ 582706 h 618565"/>
                <a:gd name="connsiteX13" fmla="*/ 1272988 w 1272988"/>
                <a:gd name="connsiteY13" fmla="*/ 573741 h 618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2988" h="618565">
                  <a:moveTo>
                    <a:pt x="0" y="0"/>
                  </a:moveTo>
                  <a:cubicBezTo>
                    <a:pt x="2988" y="14941"/>
                    <a:pt x="6950" y="29720"/>
                    <a:pt x="8964" y="44824"/>
                  </a:cubicBezTo>
                  <a:cubicBezTo>
                    <a:pt x="12933" y="74592"/>
                    <a:pt x="10645" y="105336"/>
                    <a:pt x="17929" y="134471"/>
                  </a:cubicBezTo>
                  <a:cubicBezTo>
                    <a:pt x="25735" y="165694"/>
                    <a:pt x="41534" y="194358"/>
                    <a:pt x="53788" y="224118"/>
                  </a:cubicBezTo>
                  <a:cubicBezTo>
                    <a:pt x="62453" y="245162"/>
                    <a:pt x="64590" y="270779"/>
                    <a:pt x="80682" y="286871"/>
                  </a:cubicBezTo>
                  <a:cubicBezTo>
                    <a:pt x="101600" y="307789"/>
                    <a:pt x="124061" y="327269"/>
                    <a:pt x="143435" y="349624"/>
                  </a:cubicBezTo>
                  <a:cubicBezTo>
                    <a:pt x="163006" y="372206"/>
                    <a:pt x="173432" y="403260"/>
                    <a:pt x="197223" y="421341"/>
                  </a:cubicBezTo>
                  <a:cubicBezTo>
                    <a:pt x="249456" y="461038"/>
                    <a:pt x="303510" y="505721"/>
                    <a:pt x="367553" y="519953"/>
                  </a:cubicBezTo>
                  <a:cubicBezTo>
                    <a:pt x="445901" y="537364"/>
                    <a:pt x="558006" y="562878"/>
                    <a:pt x="627529" y="573741"/>
                  </a:cubicBezTo>
                  <a:cubicBezTo>
                    <a:pt x="663081" y="579296"/>
                    <a:pt x="699378" y="578419"/>
                    <a:pt x="735105" y="582706"/>
                  </a:cubicBezTo>
                  <a:cubicBezTo>
                    <a:pt x="774129" y="587389"/>
                    <a:pt x="812738" y="595077"/>
                    <a:pt x="851647" y="600636"/>
                  </a:cubicBezTo>
                  <a:lnTo>
                    <a:pt x="986117" y="618565"/>
                  </a:lnTo>
                  <a:cubicBezTo>
                    <a:pt x="1153711" y="604599"/>
                    <a:pt x="1150433" y="621942"/>
                    <a:pt x="1255058" y="582706"/>
                  </a:cubicBezTo>
                  <a:cubicBezTo>
                    <a:pt x="1261315" y="580360"/>
                    <a:pt x="1267011" y="576729"/>
                    <a:pt x="1272988" y="573741"/>
                  </a:cubicBezTo>
                </a:path>
              </a:pathLst>
            </a:custGeom>
            <a:noFill/>
            <a:ln>
              <a:tailEnd type="stealth"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Tree>
    <p:extLst>
      <p:ext uri="{BB962C8B-B14F-4D97-AF65-F5344CB8AC3E}">
        <p14:creationId xmlns:p14="http://schemas.microsoft.com/office/powerpoint/2010/main" val="2829814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B686F95-B32F-8062-41C5-F9D8C96315E9}"/>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ADCC5A1-B66B-9F86-99B0-1CE1CCA12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 name="sketchy line">
            <a:extLst>
              <a:ext uri="{FF2B5EF4-FFF2-40B4-BE49-F238E27FC236}">
                <a16:creationId xmlns:a16="http://schemas.microsoft.com/office/drawing/2014/main" id="{77B01FDA-6BA5-3AEF-073C-281FD0D06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sX0" fmla="*/ 0 w 10972800"/>
              <a:gd name="csY0" fmla="*/ 0 h 18288"/>
              <a:gd name="csX1" fmla="*/ 356616 w 10972800"/>
              <a:gd name="csY1" fmla="*/ 0 h 18288"/>
              <a:gd name="csX2" fmla="*/ 1042416 w 10972800"/>
              <a:gd name="csY2" fmla="*/ 0 h 18288"/>
              <a:gd name="csX3" fmla="*/ 1947672 w 10972800"/>
              <a:gd name="csY3" fmla="*/ 0 h 18288"/>
              <a:gd name="csX4" fmla="*/ 2633472 w 10972800"/>
              <a:gd name="csY4" fmla="*/ 0 h 18288"/>
              <a:gd name="csX5" fmla="*/ 2990088 w 10972800"/>
              <a:gd name="csY5" fmla="*/ 0 h 18288"/>
              <a:gd name="csX6" fmla="*/ 3456432 w 10972800"/>
              <a:gd name="csY6" fmla="*/ 0 h 18288"/>
              <a:gd name="csX7" fmla="*/ 4361688 w 10972800"/>
              <a:gd name="csY7" fmla="*/ 0 h 18288"/>
              <a:gd name="csX8" fmla="*/ 5266944 w 10972800"/>
              <a:gd name="csY8" fmla="*/ 0 h 18288"/>
              <a:gd name="csX9" fmla="*/ 6172200 w 10972800"/>
              <a:gd name="csY9" fmla="*/ 0 h 18288"/>
              <a:gd name="csX10" fmla="*/ 6528816 w 10972800"/>
              <a:gd name="csY10" fmla="*/ 0 h 18288"/>
              <a:gd name="csX11" fmla="*/ 7214616 w 10972800"/>
              <a:gd name="csY11" fmla="*/ 0 h 18288"/>
              <a:gd name="csX12" fmla="*/ 7790688 w 10972800"/>
              <a:gd name="csY12" fmla="*/ 0 h 18288"/>
              <a:gd name="csX13" fmla="*/ 8147304 w 10972800"/>
              <a:gd name="csY13" fmla="*/ 0 h 18288"/>
              <a:gd name="csX14" fmla="*/ 9052560 w 10972800"/>
              <a:gd name="csY14" fmla="*/ 0 h 18288"/>
              <a:gd name="csX15" fmla="*/ 9409176 w 10972800"/>
              <a:gd name="csY15" fmla="*/ 0 h 18288"/>
              <a:gd name="csX16" fmla="*/ 9765792 w 10972800"/>
              <a:gd name="csY16" fmla="*/ 0 h 18288"/>
              <a:gd name="csX17" fmla="*/ 10341864 w 10972800"/>
              <a:gd name="csY17" fmla="*/ 0 h 18288"/>
              <a:gd name="csX18" fmla="*/ 10972800 w 10972800"/>
              <a:gd name="csY18" fmla="*/ 0 h 18288"/>
              <a:gd name="csX19" fmla="*/ 10972800 w 10972800"/>
              <a:gd name="csY19" fmla="*/ 18288 h 18288"/>
              <a:gd name="csX20" fmla="*/ 10177272 w 10972800"/>
              <a:gd name="csY20" fmla="*/ 18288 h 18288"/>
              <a:gd name="csX21" fmla="*/ 9820656 w 10972800"/>
              <a:gd name="csY21" fmla="*/ 18288 h 18288"/>
              <a:gd name="csX22" fmla="*/ 9464040 w 10972800"/>
              <a:gd name="csY22" fmla="*/ 18288 h 18288"/>
              <a:gd name="csX23" fmla="*/ 8778240 w 10972800"/>
              <a:gd name="csY23" fmla="*/ 18288 h 18288"/>
              <a:gd name="csX24" fmla="*/ 8421624 w 10972800"/>
              <a:gd name="csY24" fmla="*/ 18288 h 18288"/>
              <a:gd name="csX25" fmla="*/ 7735824 w 10972800"/>
              <a:gd name="csY25" fmla="*/ 18288 h 18288"/>
              <a:gd name="csX26" fmla="*/ 6940296 w 10972800"/>
              <a:gd name="csY26" fmla="*/ 18288 h 18288"/>
              <a:gd name="csX27" fmla="*/ 6254496 w 10972800"/>
              <a:gd name="csY27" fmla="*/ 18288 h 18288"/>
              <a:gd name="csX28" fmla="*/ 5458968 w 10972800"/>
              <a:gd name="csY28" fmla="*/ 18288 h 18288"/>
              <a:gd name="csX29" fmla="*/ 4663440 w 10972800"/>
              <a:gd name="csY29" fmla="*/ 18288 h 18288"/>
              <a:gd name="csX30" fmla="*/ 4306824 w 10972800"/>
              <a:gd name="csY30" fmla="*/ 18288 h 18288"/>
              <a:gd name="csX31" fmla="*/ 3840480 w 10972800"/>
              <a:gd name="csY31" fmla="*/ 18288 h 18288"/>
              <a:gd name="csX32" fmla="*/ 3264408 w 10972800"/>
              <a:gd name="csY32" fmla="*/ 18288 h 18288"/>
              <a:gd name="csX33" fmla="*/ 2578608 w 10972800"/>
              <a:gd name="csY33" fmla="*/ 18288 h 18288"/>
              <a:gd name="csX34" fmla="*/ 1673352 w 10972800"/>
              <a:gd name="csY34" fmla="*/ 18288 h 18288"/>
              <a:gd name="csX35" fmla="*/ 877824 w 10972800"/>
              <a:gd name="csY35" fmla="*/ 18288 h 18288"/>
              <a:gd name="csX36" fmla="*/ 0 w 10972800"/>
              <a:gd name="csY36" fmla="*/ 18288 h 18288"/>
              <a:gd name="csX37" fmla="*/ 0 w 10972800"/>
              <a:gd name="csY37"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20FB9081-715C-45A6-BA5D-F9DBF4F19104}"/>
              </a:ext>
            </a:extLst>
          </p:cNvPr>
          <p:cNvSpPr>
            <a:spLocks noGrp="1"/>
          </p:cNvSpPr>
          <p:nvPr>
            <p:ph type="title"/>
          </p:nvPr>
        </p:nvSpPr>
        <p:spPr>
          <a:xfrm>
            <a:off x="572493" y="238539"/>
            <a:ext cx="11018520" cy="1434415"/>
          </a:xfrm>
        </p:spPr>
        <p:txBody>
          <a:bodyPr vert="horz" lIns="91440" tIns="45720" rIns="91440" bIns="45720" rtlCol="0" anchor="b">
            <a:normAutofit/>
          </a:bodyPr>
          <a:lstStyle/>
          <a:p>
            <a:r>
              <a:rPr lang="en-US" sz="4900" dirty="0"/>
              <a:t>A Normal-Form Game</a:t>
            </a:r>
            <a:endParaRPr lang="en-US" sz="4900" dirty="0">
              <a:solidFill>
                <a:srgbClr val="7030A0"/>
              </a:solidFill>
            </a:endParaRPr>
          </a:p>
        </p:txBody>
      </p:sp>
      <p:pic>
        <p:nvPicPr>
          <p:cNvPr id="3" name="Picture 2" descr="DEFINITION Text Written on Red Grungy Round Stamp Stock Illustration ...">
            <a:extLst>
              <a:ext uri="{FF2B5EF4-FFF2-40B4-BE49-F238E27FC236}">
                <a16:creationId xmlns:a16="http://schemas.microsoft.com/office/drawing/2014/main" id="{E7BF54B8-E376-9A6B-C1EF-13BCF7FEE1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879" b="5077"/>
          <a:stretch/>
        </p:blipFill>
        <p:spPr bwMode="auto">
          <a:xfrm>
            <a:off x="10728696" y="144196"/>
            <a:ext cx="1286911" cy="1143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B5FE927-49B3-8BF1-8072-E41B1541CA67}"/>
                  </a:ext>
                </a:extLst>
              </p:cNvPr>
              <p:cNvSpPr txBox="1"/>
              <p:nvPr/>
            </p:nvSpPr>
            <p:spPr>
              <a:xfrm>
                <a:off x="572492" y="2128583"/>
                <a:ext cx="11018520" cy="230832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Aptos" panose="02110004020202020204"/>
                    <a:ea typeface="+mn-ea"/>
                    <a:cs typeface="+mn-cs"/>
                  </a:rPr>
                  <a:t>A normal-form game includes three components as follows—</a:t>
                </a:r>
              </a:p>
              <a:p>
                <a:pPr marL="457200" marR="0" lvl="0" indent="-457200" algn="just"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dirty="0">
                    <a:ln>
                      <a:noFill/>
                    </a:ln>
                    <a:solidFill>
                      <a:schemeClr val="tx1"/>
                    </a:solidFill>
                    <a:effectLst/>
                    <a:uLnTx/>
                    <a:uFillTx/>
                    <a:latin typeface="Aptos" panose="02110004020202020204"/>
                    <a:ea typeface="+mn-ea"/>
                    <a:cs typeface="+mn-cs"/>
                  </a:rPr>
                  <a:t>A finite </a:t>
                </a:r>
                <a:r>
                  <a:rPr kumimoji="0" lang="en-US" sz="2400" b="0" i="0" u="none" strike="noStrike" kern="1200" cap="none" spc="0" normalizeH="0" baseline="0" noProof="0" dirty="0">
                    <a:ln>
                      <a:noFill/>
                    </a:ln>
                    <a:solidFill>
                      <a:srgbClr val="7030A0"/>
                    </a:solidFill>
                    <a:effectLst/>
                    <a:uLnTx/>
                    <a:uFillTx/>
                    <a:latin typeface="Aptos" panose="02110004020202020204"/>
                    <a:ea typeface="+mn-ea"/>
                    <a:cs typeface="+mn-cs"/>
                  </a:rPr>
                  <a:t>set</a:t>
                </a:r>
                <a:r>
                  <a:rPr kumimoji="0" lang="en-US" sz="2400" b="0" i="0" u="none" strike="noStrike" kern="1200" cap="none" spc="0" normalizeH="0" baseline="0" noProof="0" dirty="0">
                    <a:ln>
                      <a:noFill/>
                    </a:ln>
                    <a:solidFill>
                      <a:schemeClr val="tx1"/>
                    </a:solidFill>
                    <a:effectLst/>
                    <a:uLnTx/>
                    <a:uFillTx/>
                    <a:latin typeface="Aptos" panose="02110004020202020204"/>
                    <a:ea typeface="+mn-ea"/>
                    <a:cs typeface="+mn-cs"/>
                  </a:rPr>
                  <a:t> of players, </a:t>
                </a:r>
                <a14:m>
                  <m:oMath xmlns:m="http://schemas.openxmlformats.org/officeDocument/2006/math">
                    <m:r>
                      <a:rPr kumimoji="0" lang="en-US" sz="2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𝑁</m:t>
                    </m:r>
                    <m:r>
                      <a:rPr kumimoji="0" lang="en-US" sz="2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m:t>
                    </m:r>
                    <m:d>
                      <m:dPr>
                        <m:begChr m:val="{"/>
                        <m:endChr m:val="}"/>
                        <m:ctrlPr>
                          <a:rPr kumimoji="0" lang="en-US" sz="2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1, 2, …, </m:t>
                        </m:r>
                        <m:r>
                          <a:rPr kumimoji="0" lang="en-US" sz="2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𝑛</m:t>
                        </m:r>
                      </m:e>
                    </m:d>
                  </m:oMath>
                </a14:m>
                <a:endParaRPr kumimoji="0" lang="en-US" sz="2400" b="0" i="0" u="none" strike="noStrike" kern="1200" cap="none" spc="0" normalizeH="0" baseline="0" noProof="0" dirty="0">
                  <a:ln>
                    <a:noFill/>
                  </a:ln>
                  <a:solidFill>
                    <a:schemeClr val="tx1"/>
                  </a:solidFill>
                  <a:effectLst/>
                  <a:uLnTx/>
                  <a:uFillTx/>
                  <a:latin typeface="Aptos" panose="02110004020202020204"/>
                  <a:ea typeface="+mn-ea"/>
                  <a:cs typeface="+mn-cs"/>
                </a:endParaRPr>
              </a:p>
              <a:p>
                <a:pPr marL="457200" marR="0" lvl="0" indent="-457200" algn="just"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dirty="0">
                    <a:ln>
                      <a:noFill/>
                    </a:ln>
                    <a:solidFill>
                      <a:schemeClr val="tx1"/>
                    </a:solidFill>
                    <a:effectLst/>
                    <a:uLnTx/>
                    <a:uFillTx/>
                    <a:latin typeface="Aptos" panose="02110004020202020204"/>
                    <a:ea typeface="+mn-ea"/>
                    <a:cs typeface="+mn-cs"/>
                  </a:rPr>
                  <a:t>A </a:t>
                </a:r>
                <a:r>
                  <a:rPr kumimoji="0" lang="en-US" sz="2400" b="0" i="0" u="none" strike="noStrike" kern="1200" cap="none" spc="0" normalizeH="0" baseline="0" noProof="0" dirty="0">
                    <a:ln>
                      <a:noFill/>
                    </a:ln>
                    <a:solidFill>
                      <a:srgbClr val="7030A0"/>
                    </a:solidFill>
                    <a:effectLst/>
                    <a:uLnTx/>
                    <a:uFillTx/>
                    <a:latin typeface="Aptos" panose="02110004020202020204"/>
                    <a:ea typeface="+mn-ea"/>
                    <a:cs typeface="+mn-cs"/>
                  </a:rPr>
                  <a:t>collection of sets </a:t>
                </a:r>
                <a:r>
                  <a:rPr kumimoji="0" lang="en-US" sz="2400" b="0" i="0" u="none" strike="noStrike" kern="1200" cap="none" spc="0" normalizeH="0" baseline="0" noProof="0" dirty="0">
                    <a:ln>
                      <a:noFill/>
                    </a:ln>
                    <a:solidFill>
                      <a:schemeClr val="tx1"/>
                    </a:solidFill>
                    <a:effectLst/>
                    <a:uLnTx/>
                    <a:uFillTx/>
                    <a:latin typeface="Aptos" panose="02110004020202020204"/>
                    <a:ea typeface="+mn-ea"/>
                    <a:cs typeface="+mn-cs"/>
                  </a:rPr>
                  <a:t>of pure </a:t>
                </a:r>
                <a:r>
                  <a:rPr kumimoji="0" lang="en-US" sz="2400" b="0" i="0" u="none" strike="noStrike" kern="1200" cap="none" spc="0" normalizeH="0" baseline="0" noProof="0" dirty="0">
                    <a:ln>
                      <a:noFill/>
                    </a:ln>
                    <a:solidFill>
                      <a:srgbClr val="C00000"/>
                    </a:solidFill>
                    <a:effectLst/>
                    <a:uLnTx/>
                    <a:uFillTx/>
                    <a:latin typeface="Aptos" panose="02110004020202020204"/>
                    <a:ea typeface="+mn-ea"/>
                    <a:cs typeface="+mn-cs"/>
                  </a:rPr>
                  <a:t>strategies, </a:t>
                </a:r>
                <a14:m>
                  <m:oMath xmlns:m="http://schemas.openxmlformats.org/officeDocument/2006/math">
                    <m:d>
                      <m:dPr>
                        <m:begChr m:val="{"/>
                        <m:endChr m:val="}"/>
                        <m:ctrlPr>
                          <a:rPr kumimoji="0" lang="en-US" sz="24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ctrlPr>
                      </m:dPr>
                      <m:e>
                        <m:sSub>
                          <m:sSubPr>
                            <m:ctrlPr>
                              <a:rPr kumimoji="0" lang="en-US" sz="2400" b="0" i="1" u="none" strike="noStrike" kern="1200" cap="none" spc="0" normalizeH="0" baseline="0" noProof="0">
                                <a:ln>
                                  <a:noFill/>
                                </a:ln>
                                <a:solidFill>
                                  <a:srgbClr val="C00000"/>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rgbClr val="C00000"/>
                                </a:solidFill>
                                <a:effectLst/>
                                <a:uLnTx/>
                                <a:uFillTx/>
                                <a:latin typeface="Cambria Math" panose="02040503050406030204" pitchFamily="18" charset="0"/>
                                <a:ea typeface="+mn-ea"/>
                                <a:cs typeface="+mn-cs"/>
                              </a:rPr>
                              <m:t>𝑆</m:t>
                            </m:r>
                          </m:e>
                          <m:sub>
                            <m:r>
                              <a:rPr kumimoji="0" lang="en-US" sz="2400" b="0" i="1" u="none" strike="noStrike" kern="1200" cap="none" spc="0" normalizeH="0" baseline="0" noProof="0">
                                <a:ln>
                                  <a:noFill/>
                                </a:ln>
                                <a:solidFill>
                                  <a:srgbClr val="C00000"/>
                                </a:solidFill>
                                <a:effectLst/>
                                <a:uLnTx/>
                                <a:uFillTx/>
                                <a:latin typeface="Cambria Math" panose="02040503050406030204" pitchFamily="18" charset="0"/>
                                <a:ea typeface="+mn-ea"/>
                                <a:cs typeface="+mn-cs"/>
                              </a:rPr>
                              <m:t>1</m:t>
                            </m:r>
                          </m:sub>
                        </m:sSub>
                        <m:r>
                          <a:rPr kumimoji="0" lang="en-US" sz="2400" b="0" i="1" u="none" strike="noStrike" kern="1200" cap="none" spc="0" normalizeH="0" baseline="0" noProof="0">
                            <a:ln>
                              <a:noFill/>
                            </a:ln>
                            <a:solidFill>
                              <a:srgbClr val="C00000"/>
                            </a:solidFill>
                            <a:effectLst/>
                            <a:uLnTx/>
                            <a:uFillTx/>
                            <a:latin typeface="Cambria Math" panose="02040503050406030204" pitchFamily="18" charset="0"/>
                            <a:ea typeface="+mn-ea"/>
                            <a:cs typeface="+mn-cs"/>
                          </a:rPr>
                          <m:t>, </m:t>
                        </m:r>
                        <m:sSub>
                          <m:sSubPr>
                            <m:ctrlPr>
                              <a:rPr kumimoji="0" lang="en-US" sz="2400" b="0" i="1" u="none" strike="noStrike" kern="1200" cap="none" spc="0" normalizeH="0" baseline="0" noProof="0">
                                <a:ln>
                                  <a:noFill/>
                                </a:ln>
                                <a:solidFill>
                                  <a:srgbClr val="C00000"/>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rgbClr val="C00000"/>
                                </a:solidFill>
                                <a:effectLst/>
                                <a:uLnTx/>
                                <a:uFillTx/>
                                <a:latin typeface="Cambria Math" panose="02040503050406030204" pitchFamily="18" charset="0"/>
                                <a:ea typeface="+mn-ea"/>
                                <a:cs typeface="+mn-cs"/>
                              </a:rPr>
                              <m:t>𝑆</m:t>
                            </m:r>
                          </m:e>
                          <m:sub>
                            <m:r>
                              <a:rPr kumimoji="0" lang="en-US" sz="2400" b="0" i="1" u="none" strike="noStrike" kern="1200" cap="none" spc="0" normalizeH="0" baseline="0" noProof="0">
                                <a:ln>
                                  <a:noFill/>
                                </a:ln>
                                <a:solidFill>
                                  <a:srgbClr val="C00000"/>
                                </a:solidFill>
                                <a:effectLst/>
                                <a:uLnTx/>
                                <a:uFillTx/>
                                <a:latin typeface="Cambria Math" panose="02040503050406030204" pitchFamily="18" charset="0"/>
                                <a:ea typeface="+mn-ea"/>
                                <a:cs typeface="+mn-cs"/>
                              </a:rPr>
                              <m:t>2</m:t>
                            </m:r>
                          </m:sub>
                        </m:sSub>
                        <m:r>
                          <a:rPr kumimoji="0" lang="en-US" sz="2400" b="0" i="1" u="none" strike="noStrike" kern="1200" cap="none" spc="0" normalizeH="0" baseline="0" noProof="0">
                            <a:ln>
                              <a:noFill/>
                            </a:ln>
                            <a:solidFill>
                              <a:srgbClr val="C00000"/>
                            </a:solidFill>
                            <a:effectLst/>
                            <a:uLnTx/>
                            <a:uFillTx/>
                            <a:latin typeface="Cambria Math" panose="02040503050406030204" pitchFamily="18" charset="0"/>
                            <a:ea typeface="+mn-ea"/>
                            <a:cs typeface="+mn-cs"/>
                          </a:rPr>
                          <m:t>, …, </m:t>
                        </m:r>
                        <m:sSub>
                          <m:sSubPr>
                            <m:ctrlPr>
                              <a:rPr kumimoji="0" lang="en-US" sz="2400" b="0" i="1" u="none" strike="noStrike" kern="1200" cap="none" spc="0" normalizeH="0" baseline="0" noProof="0">
                                <a:ln>
                                  <a:noFill/>
                                </a:ln>
                                <a:solidFill>
                                  <a:srgbClr val="C00000"/>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rgbClr val="C00000"/>
                                </a:solidFill>
                                <a:effectLst/>
                                <a:uLnTx/>
                                <a:uFillTx/>
                                <a:latin typeface="Cambria Math" panose="02040503050406030204" pitchFamily="18" charset="0"/>
                                <a:ea typeface="+mn-ea"/>
                                <a:cs typeface="+mn-cs"/>
                              </a:rPr>
                              <m:t>𝑆</m:t>
                            </m:r>
                          </m:e>
                          <m:sub>
                            <m:r>
                              <a:rPr kumimoji="0" lang="en-US" sz="2400" b="0" i="1" u="none" strike="noStrike" kern="1200" cap="none" spc="0" normalizeH="0" baseline="0" noProof="0">
                                <a:ln>
                                  <a:noFill/>
                                </a:ln>
                                <a:solidFill>
                                  <a:srgbClr val="C00000"/>
                                </a:solidFill>
                                <a:effectLst/>
                                <a:uLnTx/>
                                <a:uFillTx/>
                                <a:latin typeface="Cambria Math" panose="02040503050406030204" pitchFamily="18" charset="0"/>
                                <a:ea typeface="+mn-ea"/>
                                <a:cs typeface="+mn-cs"/>
                              </a:rPr>
                              <m:t>𝑛</m:t>
                            </m:r>
                          </m:sub>
                        </m:sSub>
                      </m:e>
                    </m:d>
                  </m:oMath>
                </a14:m>
                <a:endParaRPr kumimoji="0" lang="en-US" sz="2400" b="0" i="0" u="none" strike="noStrike" kern="1200" cap="none" spc="0" normalizeH="0" baseline="0" noProof="0" dirty="0">
                  <a:ln>
                    <a:noFill/>
                  </a:ln>
                  <a:solidFill>
                    <a:schemeClr val="tx1"/>
                  </a:solidFill>
                  <a:effectLst/>
                  <a:uLnTx/>
                  <a:uFillTx/>
                  <a:latin typeface="Aptos" panose="02110004020202020204"/>
                  <a:ea typeface="+mn-ea"/>
                  <a:cs typeface="+mn-cs"/>
                </a:endParaRPr>
              </a:p>
              <a:p>
                <a:pPr marL="457200" marR="0" lvl="0" indent="-457200" algn="just"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dirty="0">
                    <a:ln>
                      <a:noFill/>
                    </a:ln>
                    <a:solidFill>
                      <a:schemeClr val="tx1"/>
                    </a:solidFill>
                    <a:effectLst/>
                    <a:uLnTx/>
                    <a:uFillTx/>
                    <a:latin typeface="Aptos" panose="02110004020202020204"/>
                    <a:ea typeface="+mn-ea"/>
                    <a:cs typeface="+mn-cs"/>
                  </a:rPr>
                  <a:t>A </a:t>
                </a:r>
                <a:r>
                  <a:rPr kumimoji="0" lang="en-US" sz="2400" b="0" i="0" u="none" strike="noStrike" kern="1200" cap="none" spc="0" normalizeH="0" baseline="0" noProof="0" dirty="0">
                    <a:ln>
                      <a:noFill/>
                    </a:ln>
                    <a:solidFill>
                      <a:srgbClr val="7030A0"/>
                    </a:solidFill>
                    <a:effectLst/>
                    <a:uLnTx/>
                    <a:uFillTx/>
                    <a:latin typeface="Aptos" panose="02110004020202020204"/>
                    <a:ea typeface="+mn-ea"/>
                    <a:cs typeface="+mn-cs"/>
                  </a:rPr>
                  <a:t>set</a:t>
                </a:r>
                <a:r>
                  <a:rPr kumimoji="0" lang="en-US" sz="2400" b="0" i="0" u="none" strike="noStrike" kern="1200" cap="none" spc="0" normalizeH="0" baseline="0" noProof="0" dirty="0">
                    <a:ln>
                      <a:noFill/>
                    </a:ln>
                    <a:solidFill>
                      <a:schemeClr val="tx1"/>
                    </a:solidFill>
                    <a:effectLst/>
                    <a:uLnTx/>
                    <a:uFillTx/>
                    <a:latin typeface="Aptos" panose="02110004020202020204"/>
                    <a:ea typeface="+mn-ea"/>
                    <a:cs typeface="+mn-cs"/>
                  </a:rPr>
                  <a:t> of </a:t>
                </a:r>
                <a:r>
                  <a:rPr kumimoji="0" lang="en-US" sz="2400" b="0" i="0" u="none" strike="noStrike" kern="1200" cap="none" spc="0" normalizeH="0" baseline="0" noProof="0" dirty="0">
                    <a:ln>
                      <a:noFill/>
                    </a:ln>
                    <a:solidFill>
                      <a:srgbClr val="0070C0"/>
                    </a:solidFill>
                    <a:effectLst/>
                    <a:uLnTx/>
                    <a:uFillTx/>
                    <a:latin typeface="Aptos" panose="02110004020202020204"/>
                    <a:ea typeface="+mn-ea"/>
                    <a:cs typeface="+mn-cs"/>
                  </a:rPr>
                  <a:t>payoff functions, </a:t>
                </a:r>
                <a14:m>
                  <m:oMath xmlns:m="http://schemas.openxmlformats.org/officeDocument/2006/math">
                    <m:d>
                      <m:dPr>
                        <m:begChr m:val="{"/>
                        <m:endChr m:val="}"/>
                        <m:ctrlPr>
                          <a:rPr kumimoji="0" lang="en-US" sz="24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ctrlPr>
                      </m:dPr>
                      <m:e>
                        <m:sSub>
                          <m:sSubPr>
                            <m:ctrlPr>
                              <a:rPr kumimoji="0" lang="en-US" sz="24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𝑣</m:t>
                            </m:r>
                          </m:e>
                          <m:sub>
                            <m:r>
                              <a:rPr kumimoji="0" lang="en-US" sz="24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1</m:t>
                            </m:r>
                          </m:sub>
                        </m:sSub>
                        <m:r>
                          <a:rPr kumimoji="0" lang="en-US" sz="24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 </m:t>
                        </m:r>
                        <m:sSub>
                          <m:sSubPr>
                            <m:ctrlPr>
                              <a:rPr kumimoji="0" lang="en-US" sz="24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𝑣</m:t>
                            </m:r>
                          </m:e>
                          <m:sub>
                            <m:r>
                              <a:rPr kumimoji="0" lang="en-US" sz="24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2</m:t>
                            </m:r>
                          </m:sub>
                        </m:sSub>
                        <m:r>
                          <a:rPr kumimoji="0" lang="en-US" sz="24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 …, </m:t>
                        </m:r>
                        <m:sSub>
                          <m:sSubPr>
                            <m:ctrlPr>
                              <a:rPr kumimoji="0" lang="en-US" sz="24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𝑣</m:t>
                            </m:r>
                          </m:e>
                          <m:sub>
                            <m:r>
                              <a:rPr kumimoji="0" lang="en-US" sz="24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𝑛</m:t>
                            </m:r>
                          </m:sub>
                        </m:sSub>
                      </m:e>
                    </m:d>
                  </m:oMath>
                </a14:m>
                <a:r>
                  <a:rPr kumimoji="0" lang="en-US" sz="2400" b="0" i="0" u="none" strike="noStrike" kern="1200" cap="none" spc="0" normalizeH="0" baseline="0" noProof="0" dirty="0">
                    <a:ln>
                      <a:noFill/>
                    </a:ln>
                    <a:solidFill>
                      <a:schemeClr val="tx1"/>
                    </a:solidFill>
                    <a:effectLst/>
                    <a:uLnTx/>
                    <a:uFillTx/>
                    <a:latin typeface="Aptos" panose="02110004020202020204"/>
                    <a:ea typeface="+mn-ea"/>
                    <a:cs typeface="+mn-cs"/>
                  </a:rPr>
                  <a:t>, each assigning a payoff value to each combination of the chosen strategies, that is, a set of functions </a:t>
                </a:r>
                <a14:m>
                  <m:oMath xmlns:m="http://schemas.openxmlformats.org/officeDocument/2006/math">
                    <m:sSub>
                      <m:sSubPr>
                        <m:ctrlPr>
                          <a:rPr kumimoji="0" lang="en-US" sz="2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𝑣</m:t>
                        </m:r>
                      </m:e>
                      <m:sub>
                        <m:r>
                          <a:rPr kumimoji="0" lang="en-US" sz="2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𝑖</m:t>
                        </m:r>
                      </m:sub>
                    </m:sSub>
                    <m:r>
                      <a:rPr kumimoji="0" lang="en-US" sz="2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𝑆</m:t>
                        </m:r>
                      </m:e>
                      <m:sub>
                        <m:r>
                          <a:rPr kumimoji="0" lang="en-US" sz="2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1</m:t>
                        </m:r>
                      </m:sub>
                    </m:sSub>
                    <m:r>
                      <a:rPr kumimoji="0" lang="en-US" sz="2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𝑆</m:t>
                        </m:r>
                      </m:e>
                      <m:sub>
                        <m:r>
                          <a:rPr kumimoji="0" lang="en-US" sz="2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2</m:t>
                        </m:r>
                      </m:sub>
                    </m:sSub>
                    <m:r>
                      <a:rPr kumimoji="0" lang="en-US" sz="2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𝑆</m:t>
                        </m:r>
                      </m:e>
                      <m:sub>
                        <m:r>
                          <a:rPr kumimoji="0" lang="en-US" sz="2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𝑛</m:t>
                        </m:r>
                      </m:sub>
                    </m:sSub>
                    <m:r>
                      <a:rPr kumimoji="0" lang="en-US" sz="2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ℝ</m:t>
                    </m:r>
                  </m:oMath>
                </a14:m>
                <a:r>
                  <a:rPr kumimoji="0" lang="en-US" sz="2400" b="0" i="0" u="none" strike="noStrike" kern="1200" cap="none" spc="0" normalizeH="0" baseline="0" noProof="0" dirty="0">
                    <a:ln>
                      <a:noFill/>
                    </a:ln>
                    <a:solidFill>
                      <a:schemeClr val="tx1"/>
                    </a:solidFill>
                    <a:effectLst/>
                    <a:uLnTx/>
                    <a:uFillTx/>
                    <a:latin typeface="Aptos" panose="02110004020202020204"/>
                    <a:ea typeface="+mn-ea"/>
                    <a:cs typeface="+mn-cs"/>
                  </a:rPr>
                  <a:t> for each </a:t>
                </a:r>
                <a14:m>
                  <m:oMath xmlns:m="http://schemas.openxmlformats.org/officeDocument/2006/math">
                    <m:r>
                      <a:rPr kumimoji="0" lang="en-US" sz="2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𝑖</m:t>
                    </m:r>
                    <m:r>
                      <a:rPr kumimoji="0" lang="en-US" sz="2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𝑁</m:t>
                    </m:r>
                  </m:oMath>
                </a14:m>
                <a:r>
                  <a:rPr kumimoji="0" lang="en-US" sz="2400" b="0" i="0" u="none" strike="noStrike" kern="1200" cap="none" spc="0" normalizeH="0" baseline="0" noProof="0" dirty="0">
                    <a:ln>
                      <a:noFill/>
                    </a:ln>
                    <a:solidFill>
                      <a:schemeClr val="tx1"/>
                    </a:solidFill>
                    <a:effectLst/>
                    <a:uLnTx/>
                    <a:uFillTx/>
                    <a:latin typeface="Aptos" panose="02110004020202020204"/>
                    <a:ea typeface="+mn-ea"/>
                    <a:cs typeface="+mn-cs"/>
                  </a:rPr>
                  <a:t>.</a:t>
                </a:r>
              </a:p>
            </p:txBody>
          </p:sp>
        </mc:Choice>
        <mc:Fallback xmlns="">
          <p:sp>
            <p:nvSpPr>
              <p:cNvPr id="6" name="TextBox 5">
                <a:extLst>
                  <a:ext uri="{FF2B5EF4-FFF2-40B4-BE49-F238E27FC236}">
                    <a16:creationId xmlns:a16="http://schemas.microsoft.com/office/drawing/2014/main" id="{FB5FE927-49B3-8BF1-8072-E41B1541CA67}"/>
                  </a:ext>
                </a:extLst>
              </p:cNvPr>
              <p:cNvSpPr txBox="1">
                <a:spLocks noRot="1" noChangeAspect="1" noMove="1" noResize="1" noEditPoints="1" noAdjustHandles="1" noChangeArrowheads="1" noChangeShapeType="1" noTextEdit="1"/>
              </p:cNvSpPr>
              <p:nvPr/>
            </p:nvSpPr>
            <p:spPr>
              <a:xfrm>
                <a:off x="572492" y="2128583"/>
                <a:ext cx="11018520" cy="2308324"/>
              </a:xfrm>
              <a:prstGeom prst="rect">
                <a:avLst/>
              </a:prstGeom>
              <a:blipFill>
                <a:blip r:embed="rId3"/>
                <a:stretch>
                  <a:fillRect l="-885" t="-2111" r="-830" b="-50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610B3D6B-2BD8-61D7-89AA-F04A906B8E70}"/>
                  </a:ext>
                </a:extLst>
              </p:cNvPr>
              <p:cNvGraphicFramePr>
                <a:graphicFrameLocks noGrp="1"/>
              </p:cNvGraphicFramePr>
              <p:nvPr/>
            </p:nvGraphicFramePr>
            <p:xfrm>
              <a:off x="572492" y="4790661"/>
              <a:ext cx="10853928" cy="1828800"/>
            </p:xfrm>
            <a:graphic>
              <a:graphicData uri="http://schemas.openxmlformats.org/drawingml/2006/table">
                <a:tbl>
                  <a:tblPr firstRow="1" bandCol="1">
                    <a:tableStyleId>{D27102A9-8310-4765-A935-A1911B00CA55}</a:tableStyleId>
                  </a:tblPr>
                  <a:tblGrid>
                    <a:gridCol w="1866265">
                      <a:extLst>
                        <a:ext uri="{9D8B030D-6E8A-4147-A177-3AD203B41FA5}">
                          <a16:colId xmlns:a16="http://schemas.microsoft.com/office/drawing/2014/main" val="109060319"/>
                        </a:ext>
                      </a:extLst>
                    </a:gridCol>
                    <a:gridCol w="8987663">
                      <a:extLst>
                        <a:ext uri="{9D8B030D-6E8A-4147-A177-3AD203B41FA5}">
                          <a16:colId xmlns:a16="http://schemas.microsoft.com/office/drawing/2014/main" val="965449992"/>
                        </a:ext>
                      </a:extLst>
                    </a:gridCol>
                  </a:tblGrid>
                  <a:tr h="0">
                    <a:tc gridSpan="2">
                      <a:txBody>
                        <a:bodyPr/>
                        <a:lstStyle/>
                        <a:p>
                          <a:pPr algn="ctr"/>
                          <a:r>
                            <a:rPr lang="en-US" dirty="0"/>
                            <a:t>Notation</a:t>
                          </a:r>
                        </a:p>
                      </a:txBody>
                      <a:tcPr/>
                    </a:tc>
                    <a:tc hMerge="1">
                      <a:txBody>
                        <a:bodyPr/>
                        <a:lstStyle/>
                        <a:p>
                          <a:endParaRPr lang="en-US" dirty="0"/>
                        </a:p>
                      </a:txBody>
                      <a:tcPr/>
                    </a:tc>
                    <a:extLst>
                      <a:ext uri="{0D108BD9-81ED-4DB2-BD59-A6C34878D82A}">
                        <a16:rowId xmlns:a16="http://schemas.microsoft.com/office/drawing/2014/main" val="2397718753"/>
                      </a:ext>
                    </a:extLst>
                  </a:tr>
                  <a:tr h="0">
                    <a:tc>
                      <a:txBody>
                        <a:bodyPr/>
                        <a:lstStyle/>
                        <a:p>
                          <a:pPr algn="ctr"/>
                          <a14:m>
                            <m:oMath xmlns:m="http://schemas.openxmlformats.org/officeDocument/2006/math">
                              <m:r>
                                <a:rPr lang="en-IN" b="0" i="1" smtClean="0">
                                  <a:latin typeface="Cambria Math" panose="02040503050406030204" pitchFamily="18" charset="0"/>
                                </a:rPr>
                                <m:t>𝑁</m:t>
                              </m:r>
                            </m:oMath>
                          </a14:m>
                          <a:r>
                            <a:rPr lang="en-US" dirty="0"/>
                            <a:t>, </a:t>
                          </a:r>
                          <a14:m>
                            <m:oMath xmlns:m="http://schemas.openxmlformats.org/officeDocument/2006/math">
                              <m:r>
                                <a:rPr lang="en-IN" b="0" i="1" smtClean="0">
                                  <a:latin typeface="Cambria Math" panose="02040503050406030204" pitchFamily="18" charset="0"/>
                                </a:rPr>
                                <m:t>𝑛</m:t>
                              </m:r>
                            </m:oMath>
                          </a14:m>
                          <a:endParaRPr lang="en-US" dirty="0"/>
                        </a:p>
                      </a:txBody>
                      <a:tcPr/>
                    </a:tc>
                    <a:tc>
                      <a:txBody>
                        <a:bodyPr/>
                        <a:lstStyle/>
                        <a:p>
                          <a:r>
                            <a:rPr lang="en-US" dirty="0"/>
                            <a:t>Set of players; Number of players</a:t>
                          </a:r>
                        </a:p>
                      </a:txBody>
                      <a:tcPr/>
                    </a:tc>
                    <a:extLst>
                      <a:ext uri="{0D108BD9-81ED-4DB2-BD59-A6C34878D82A}">
                        <a16:rowId xmlns:a16="http://schemas.microsoft.com/office/drawing/2014/main" val="1707145607"/>
                      </a:ext>
                    </a:extLst>
                  </a:tr>
                  <a:tr h="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𝑖</m:t>
                                    </m:r>
                                  </m:sub>
                                </m:sSub>
                              </m:oMath>
                            </m:oMathPara>
                          </a14:m>
                          <a:endParaRPr lang="en-US" dirty="0"/>
                        </a:p>
                      </a:txBody>
                      <a:tcPr/>
                    </a:tc>
                    <a:tc>
                      <a:txBody>
                        <a:bodyPr/>
                        <a:lstStyle/>
                        <a:p>
                          <a:r>
                            <a:rPr lang="en-US" dirty="0"/>
                            <a:t>The set of all pure strategies available to player </a:t>
                          </a:r>
                          <a14:m>
                            <m:oMath xmlns:m="http://schemas.openxmlformats.org/officeDocument/2006/math">
                              <m:r>
                                <a:rPr lang="en-US" b="0" i="1" smtClean="0">
                                  <a:latin typeface="Cambria Math" panose="02040503050406030204" pitchFamily="18" charset="0"/>
                                </a:rPr>
                                <m:t>𝑖</m:t>
                              </m:r>
                            </m:oMath>
                          </a14:m>
                          <a:r>
                            <a:rPr lang="en-US" dirty="0"/>
                            <a:t>.</a:t>
                          </a:r>
                        </a:p>
                      </a:txBody>
                      <a:tcPr/>
                    </a:tc>
                    <a:extLst>
                      <a:ext uri="{0D108BD9-81ED-4DB2-BD59-A6C34878D82A}">
                        <a16:rowId xmlns:a16="http://schemas.microsoft.com/office/drawing/2014/main" val="3902388140"/>
                      </a:ext>
                    </a:extLst>
                  </a:tr>
                  <a:tr h="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a:txBody>
                      <a:tcPr/>
                    </a:tc>
                    <a:tc>
                      <a:txBody>
                        <a:bodyPr/>
                        <a:lstStyle/>
                        <a:p>
                          <a:r>
                            <a:rPr lang="en-US" dirty="0"/>
                            <a:t>The payoff function of player </a:t>
                          </a:r>
                          <a14:m>
                            <m:oMath xmlns:m="http://schemas.openxmlformats.org/officeDocument/2006/math">
                              <m:r>
                                <a:rPr lang="en-US" b="0" i="1" smtClean="0">
                                  <a:latin typeface="Cambria Math" panose="02040503050406030204" pitchFamily="18" charset="0"/>
                                </a:rPr>
                                <m:t>𝑖</m:t>
                              </m:r>
                            </m:oMath>
                          </a14:m>
                          <a:r>
                            <a:rPr lang="en-US" dirty="0"/>
                            <a:t>; a function of the strategy profile selected by the players</a:t>
                          </a:r>
                        </a:p>
                      </a:txBody>
                      <a:tcPr/>
                    </a:tc>
                    <a:extLst>
                      <a:ext uri="{0D108BD9-81ED-4DB2-BD59-A6C34878D82A}">
                        <a16:rowId xmlns:a16="http://schemas.microsoft.com/office/drawing/2014/main" val="1647915338"/>
                      </a:ext>
                    </a:extLst>
                  </a:tr>
                  <a:tr h="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𝑛</m:t>
                                    </m:r>
                                  </m:sub>
                                </m:sSub>
                              </m:oMath>
                            </m:oMathPara>
                          </a14:m>
                          <a:endParaRPr lang="en-US" dirty="0"/>
                        </a:p>
                      </a:txBody>
                      <a:tcPr/>
                    </a:tc>
                    <a:tc>
                      <a:txBody>
                        <a:bodyPr/>
                        <a:lstStyle/>
                        <a:p>
                          <a:r>
                            <a:rPr lang="en-US" dirty="0"/>
                            <a:t>Cartesian product that contains every possible strategy profile</a:t>
                          </a:r>
                        </a:p>
                      </a:txBody>
                      <a:tcPr/>
                    </a:tc>
                    <a:extLst>
                      <a:ext uri="{0D108BD9-81ED-4DB2-BD59-A6C34878D82A}">
                        <a16:rowId xmlns:a16="http://schemas.microsoft.com/office/drawing/2014/main" val="2353414702"/>
                      </a:ext>
                    </a:extLst>
                  </a:tr>
                </a:tbl>
              </a:graphicData>
            </a:graphic>
          </p:graphicFrame>
        </mc:Choice>
        <mc:Fallback xmlns="">
          <p:graphicFrame>
            <p:nvGraphicFramePr>
              <p:cNvPr id="7" name="Table 6">
                <a:extLst>
                  <a:ext uri="{FF2B5EF4-FFF2-40B4-BE49-F238E27FC236}">
                    <a16:creationId xmlns:a16="http://schemas.microsoft.com/office/drawing/2014/main" id="{610B3D6B-2BD8-61D7-89AA-F04A906B8E70}"/>
                  </a:ext>
                </a:extLst>
              </p:cNvPr>
              <p:cNvGraphicFramePr>
                <a:graphicFrameLocks noGrp="1"/>
              </p:cNvGraphicFramePr>
              <p:nvPr/>
            </p:nvGraphicFramePr>
            <p:xfrm>
              <a:off x="572492" y="4790661"/>
              <a:ext cx="10853928" cy="1828800"/>
            </p:xfrm>
            <a:graphic>
              <a:graphicData uri="http://schemas.openxmlformats.org/drawingml/2006/table">
                <a:tbl>
                  <a:tblPr firstRow="1" bandCol="1">
                    <a:tableStyleId>{D27102A9-8310-4765-A935-A1911B00CA55}</a:tableStyleId>
                  </a:tblPr>
                  <a:tblGrid>
                    <a:gridCol w="1866265">
                      <a:extLst>
                        <a:ext uri="{9D8B030D-6E8A-4147-A177-3AD203B41FA5}">
                          <a16:colId xmlns:a16="http://schemas.microsoft.com/office/drawing/2014/main" val="109060319"/>
                        </a:ext>
                      </a:extLst>
                    </a:gridCol>
                    <a:gridCol w="8987663">
                      <a:extLst>
                        <a:ext uri="{9D8B030D-6E8A-4147-A177-3AD203B41FA5}">
                          <a16:colId xmlns:a16="http://schemas.microsoft.com/office/drawing/2014/main" val="965449992"/>
                        </a:ext>
                      </a:extLst>
                    </a:gridCol>
                  </a:tblGrid>
                  <a:tr h="365760">
                    <a:tc gridSpan="2">
                      <a:txBody>
                        <a:bodyPr/>
                        <a:lstStyle/>
                        <a:p>
                          <a:pPr algn="ctr"/>
                          <a:r>
                            <a:rPr lang="en-US" dirty="0"/>
                            <a:t>Notation</a:t>
                          </a:r>
                        </a:p>
                      </a:txBody>
                      <a:tcPr/>
                    </a:tc>
                    <a:tc hMerge="1">
                      <a:txBody>
                        <a:bodyPr/>
                        <a:lstStyle/>
                        <a:p>
                          <a:endParaRPr lang="en-US" dirty="0"/>
                        </a:p>
                      </a:txBody>
                      <a:tcPr/>
                    </a:tc>
                    <a:extLst>
                      <a:ext uri="{0D108BD9-81ED-4DB2-BD59-A6C34878D82A}">
                        <a16:rowId xmlns:a16="http://schemas.microsoft.com/office/drawing/2014/main" val="2397718753"/>
                      </a:ext>
                    </a:extLst>
                  </a:tr>
                  <a:tr h="365760">
                    <a:tc>
                      <a:txBody>
                        <a:bodyPr/>
                        <a:lstStyle/>
                        <a:p>
                          <a:endParaRPr lang="en-US"/>
                        </a:p>
                      </a:txBody>
                      <a:tcPr>
                        <a:blipFill>
                          <a:blip r:embed="rId4"/>
                          <a:stretch>
                            <a:fillRect t="-106667" r="-482680" b="-330000"/>
                          </a:stretch>
                        </a:blipFill>
                      </a:tcPr>
                    </a:tc>
                    <a:tc>
                      <a:txBody>
                        <a:bodyPr/>
                        <a:lstStyle/>
                        <a:p>
                          <a:r>
                            <a:rPr lang="en-US" dirty="0"/>
                            <a:t>Set of players; Number of players</a:t>
                          </a:r>
                        </a:p>
                      </a:txBody>
                      <a:tcPr/>
                    </a:tc>
                    <a:extLst>
                      <a:ext uri="{0D108BD9-81ED-4DB2-BD59-A6C34878D82A}">
                        <a16:rowId xmlns:a16="http://schemas.microsoft.com/office/drawing/2014/main" val="1707145607"/>
                      </a:ext>
                    </a:extLst>
                  </a:tr>
                  <a:tr h="365760">
                    <a:tc>
                      <a:txBody>
                        <a:bodyPr/>
                        <a:lstStyle/>
                        <a:p>
                          <a:endParaRPr lang="en-US"/>
                        </a:p>
                      </a:txBody>
                      <a:tcPr>
                        <a:blipFill>
                          <a:blip r:embed="rId4"/>
                          <a:stretch>
                            <a:fillRect t="-203279" r="-482680" b="-224590"/>
                          </a:stretch>
                        </a:blipFill>
                      </a:tcPr>
                    </a:tc>
                    <a:tc>
                      <a:txBody>
                        <a:bodyPr/>
                        <a:lstStyle/>
                        <a:p>
                          <a:endParaRPr lang="en-US"/>
                        </a:p>
                      </a:txBody>
                      <a:tcPr>
                        <a:blipFill>
                          <a:blip r:embed="rId4"/>
                          <a:stretch>
                            <a:fillRect l="-20732" t="-203279" r="-68" b="-224590"/>
                          </a:stretch>
                        </a:blipFill>
                      </a:tcPr>
                    </a:tc>
                    <a:extLst>
                      <a:ext uri="{0D108BD9-81ED-4DB2-BD59-A6C34878D82A}">
                        <a16:rowId xmlns:a16="http://schemas.microsoft.com/office/drawing/2014/main" val="3902388140"/>
                      </a:ext>
                    </a:extLst>
                  </a:tr>
                  <a:tr h="365760">
                    <a:tc>
                      <a:txBody>
                        <a:bodyPr/>
                        <a:lstStyle/>
                        <a:p>
                          <a:endParaRPr lang="en-US"/>
                        </a:p>
                      </a:txBody>
                      <a:tcPr>
                        <a:blipFill>
                          <a:blip r:embed="rId4"/>
                          <a:stretch>
                            <a:fillRect t="-308333" r="-482680" b="-128333"/>
                          </a:stretch>
                        </a:blipFill>
                      </a:tcPr>
                    </a:tc>
                    <a:tc>
                      <a:txBody>
                        <a:bodyPr/>
                        <a:lstStyle/>
                        <a:p>
                          <a:endParaRPr lang="en-US"/>
                        </a:p>
                      </a:txBody>
                      <a:tcPr>
                        <a:blipFill>
                          <a:blip r:embed="rId4"/>
                          <a:stretch>
                            <a:fillRect l="-20732" t="-308333" r="-68" b="-128333"/>
                          </a:stretch>
                        </a:blipFill>
                      </a:tcPr>
                    </a:tc>
                    <a:extLst>
                      <a:ext uri="{0D108BD9-81ED-4DB2-BD59-A6C34878D82A}">
                        <a16:rowId xmlns:a16="http://schemas.microsoft.com/office/drawing/2014/main" val="1647915338"/>
                      </a:ext>
                    </a:extLst>
                  </a:tr>
                  <a:tr h="365760">
                    <a:tc>
                      <a:txBody>
                        <a:bodyPr/>
                        <a:lstStyle/>
                        <a:p>
                          <a:endParaRPr lang="en-US"/>
                        </a:p>
                      </a:txBody>
                      <a:tcPr>
                        <a:blipFill>
                          <a:blip r:embed="rId4"/>
                          <a:stretch>
                            <a:fillRect t="-408333" r="-482680" b="-28333"/>
                          </a:stretch>
                        </a:blipFill>
                      </a:tcPr>
                    </a:tc>
                    <a:tc>
                      <a:txBody>
                        <a:bodyPr/>
                        <a:lstStyle/>
                        <a:p>
                          <a:r>
                            <a:rPr lang="en-US" dirty="0"/>
                            <a:t>Cartesian product that contains every possible strategy profile</a:t>
                          </a:r>
                        </a:p>
                      </a:txBody>
                      <a:tcPr/>
                    </a:tc>
                    <a:extLst>
                      <a:ext uri="{0D108BD9-81ED-4DB2-BD59-A6C34878D82A}">
                        <a16:rowId xmlns:a16="http://schemas.microsoft.com/office/drawing/2014/main" val="2353414702"/>
                      </a:ext>
                    </a:extLst>
                  </a:tr>
                </a:tbl>
              </a:graphicData>
            </a:graphic>
          </p:graphicFrame>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90BABC5-9E74-91FA-CCFE-4C1F370E6126}"/>
                  </a:ext>
                </a:extLst>
              </p:cNvPr>
              <p:cNvSpPr txBox="1"/>
              <p:nvPr/>
            </p:nvSpPr>
            <p:spPr>
              <a:xfrm>
                <a:off x="6665357" y="1083116"/>
                <a:ext cx="2860077" cy="37061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Sup>
                            <m:sSubSupPr>
                              <m:ctrlPr>
                                <a:rPr kumimoji="0" lang="en-US" sz="24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ctrlPr>
                            </m:sSubSupPr>
                            <m:e>
                              <m:d>
                                <m:dPr>
                                  <m:begChr m:val="{"/>
                                  <m:endChr m:val="}"/>
                                  <m:ctrlPr>
                                    <a:rPr kumimoji="0" lang="en-US" sz="24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ctrlPr>
                                </m:dPr>
                                <m:e>
                                  <m:sSub>
                                    <m:sSubPr>
                                      <m:ctrlPr>
                                        <a:rPr kumimoji="0" lang="en-US" sz="24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𝑆</m:t>
                                      </m:r>
                                    </m:e>
                                    <m:sub>
                                      <m:r>
                                        <a:rPr kumimoji="0" lang="en-US" sz="24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𝑖</m:t>
                                      </m:r>
                                    </m:sub>
                                  </m:sSub>
                                </m:e>
                              </m:d>
                            </m:e>
                            <m:sub>
                              <m:r>
                                <a:rPr kumimoji="0" lang="en-US" sz="24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𝑖</m:t>
                              </m:r>
                              <m:r>
                                <a:rPr kumimoji="0" lang="en-US" sz="24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=1</m:t>
                              </m:r>
                            </m:sub>
                            <m:sup>
                              <m:r>
                                <a:rPr kumimoji="0" lang="en-US" sz="24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𝑛</m:t>
                              </m:r>
                            </m:sup>
                          </m:sSubSup>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US" sz="24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sSubSupPr>
                            <m:e>
                              <m:d>
                                <m:dPr>
                                  <m:begChr m:val="{"/>
                                  <m:endChr m:val="}"/>
                                  <m:ctrlPr>
                                    <a:rPr kumimoji="0" lang="en-US" sz="24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ctrlPr>
                                </m:dPr>
                                <m:e>
                                  <m:sSub>
                                    <m:sSubPr>
                                      <m:ctrlPr>
                                        <a:rPr kumimoji="0" lang="en-US" sz="24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𝑣</m:t>
                                      </m:r>
                                    </m:e>
                                    <m:sub>
                                      <m:r>
                                        <a:rPr kumimoji="0" lang="en-US" sz="24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𝑖</m:t>
                                      </m:r>
                                    </m:sub>
                                  </m:sSub>
                                  <m:d>
                                    <m:dPr>
                                      <m:ctrlPr>
                                        <a:rPr kumimoji="0" lang="en-US" sz="24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m:t>
                                      </m:r>
                                    </m:e>
                                  </m:d>
                                </m:e>
                              </m:d>
                            </m:e>
                            <m:sub>
                              <m:r>
                                <a:rPr kumimoji="0" lang="en-US" sz="24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𝑖</m:t>
                              </m:r>
                              <m:r>
                                <a:rPr kumimoji="0" lang="en-US" sz="24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=1</m:t>
                              </m:r>
                            </m:sub>
                            <m:sup>
                              <m:r>
                                <a:rPr kumimoji="0" lang="en-US" sz="24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𝑛</m:t>
                              </m:r>
                            </m:sup>
                          </m:sSubSup>
                        </m:e>
                      </m:d>
                    </m:oMath>
                  </m:oMathPara>
                </a14:m>
                <a:endPar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5" name="TextBox 4">
                <a:extLst>
                  <a:ext uri="{FF2B5EF4-FFF2-40B4-BE49-F238E27FC236}">
                    <a16:creationId xmlns:a16="http://schemas.microsoft.com/office/drawing/2014/main" id="{D90BABC5-9E74-91FA-CCFE-4C1F370E6126}"/>
                  </a:ext>
                </a:extLst>
              </p:cNvPr>
              <p:cNvSpPr txBox="1">
                <a:spLocks noRot="1" noChangeAspect="1" noMove="1" noResize="1" noEditPoints="1" noAdjustHandles="1" noChangeArrowheads="1" noChangeShapeType="1" noTextEdit="1"/>
              </p:cNvSpPr>
              <p:nvPr/>
            </p:nvSpPr>
            <p:spPr>
              <a:xfrm>
                <a:off x="6665357" y="1083116"/>
                <a:ext cx="2860077" cy="370614"/>
              </a:xfrm>
              <a:prstGeom prst="rect">
                <a:avLst/>
              </a:prstGeom>
              <a:blipFill>
                <a:blip r:embed="rId5"/>
                <a:stretch>
                  <a:fillRect b="-20000"/>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8DA1344C-F9B9-B265-2F34-E681047E59E9}"/>
              </a:ext>
            </a:extLst>
          </p:cNvPr>
          <p:cNvSpPr/>
          <p:nvPr/>
        </p:nvSpPr>
        <p:spPr>
          <a:xfrm>
            <a:off x="649952" y="2563907"/>
            <a:ext cx="5523508" cy="3406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Rectangle 10">
            <a:extLst>
              <a:ext uri="{FF2B5EF4-FFF2-40B4-BE49-F238E27FC236}">
                <a16:creationId xmlns:a16="http://schemas.microsoft.com/office/drawing/2014/main" id="{4104FED2-6745-D0E1-AA3F-BBB8A719CEFB}"/>
              </a:ext>
            </a:extLst>
          </p:cNvPr>
          <p:cNvSpPr/>
          <p:nvPr/>
        </p:nvSpPr>
        <p:spPr>
          <a:xfrm>
            <a:off x="649951" y="2904169"/>
            <a:ext cx="7388167" cy="4699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9" name="Group 8">
            <a:extLst>
              <a:ext uri="{FF2B5EF4-FFF2-40B4-BE49-F238E27FC236}">
                <a16:creationId xmlns:a16="http://schemas.microsoft.com/office/drawing/2014/main" id="{02C240F5-2E3C-B190-6491-98825382C5E7}"/>
              </a:ext>
            </a:extLst>
          </p:cNvPr>
          <p:cNvGrpSpPr/>
          <p:nvPr/>
        </p:nvGrpSpPr>
        <p:grpSpPr>
          <a:xfrm>
            <a:off x="1013011" y="3648635"/>
            <a:ext cx="10606497" cy="735106"/>
            <a:chOff x="1013011" y="3648635"/>
            <a:chExt cx="10606497" cy="735106"/>
          </a:xfrm>
        </p:grpSpPr>
        <p:sp>
          <p:nvSpPr>
            <p:cNvPr id="4" name="Rectangle 3">
              <a:extLst>
                <a:ext uri="{FF2B5EF4-FFF2-40B4-BE49-F238E27FC236}">
                  <a16:creationId xmlns:a16="http://schemas.microsoft.com/office/drawing/2014/main" id="{314A3B55-3D47-3C41-BEB8-2839262245BC}"/>
                </a:ext>
              </a:extLst>
            </p:cNvPr>
            <p:cNvSpPr/>
            <p:nvPr/>
          </p:nvSpPr>
          <p:spPr>
            <a:xfrm>
              <a:off x="9870141" y="3648635"/>
              <a:ext cx="1749367" cy="367553"/>
            </a:xfrm>
            <a:custGeom>
              <a:avLst/>
              <a:gdLst>
                <a:gd name="csX0" fmla="*/ 0 w 1749367"/>
                <a:gd name="csY0" fmla="*/ 0 h 367553"/>
                <a:gd name="csX1" fmla="*/ 565629 w 1749367"/>
                <a:gd name="csY1" fmla="*/ 0 h 367553"/>
                <a:gd name="csX2" fmla="*/ 1096270 w 1749367"/>
                <a:gd name="csY2" fmla="*/ 0 h 367553"/>
                <a:gd name="csX3" fmla="*/ 1749367 w 1749367"/>
                <a:gd name="csY3" fmla="*/ 0 h 367553"/>
                <a:gd name="csX4" fmla="*/ 1749367 w 1749367"/>
                <a:gd name="csY4" fmla="*/ 367553 h 367553"/>
                <a:gd name="csX5" fmla="*/ 1201232 w 1749367"/>
                <a:gd name="csY5" fmla="*/ 367553 h 367553"/>
                <a:gd name="csX6" fmla="*/ 583122 w 1749367"/>
                <a:gd name="csY6" fmla="*/ 367553 h 367553"/>
                <a:gd name="csX7" fmla="*/ 0 w 1749367"/>
                <a:gd name="csY7" fmla="*/ 367553 h 367553"/>
                <a:gd name="csX8" fmla="*/ 0 w 1749367"/>
                <a:gd name="csY8" fmla="*/ 0 h 36755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749367" h="367553" extrusionOk="0">
                  <a:moveTo>
                    <a:pt x="0" y="0"/>
                  </a:moveTo>
                  <a:cubicBezTo>
                    <a:pt x="133407" y="-1771"/>
                    <a:pt x="298158" y="45898"/>
                    <a:pt x="565629" y="0"/>
                  </a:cubicBezTo>
                  <a:cubicBezTo>
                    <a:pt x="833100" y="-45898"/>
                    <a:pt x="954003" y="41451"/>
                    <a:pt x="1096270" y="0"/>
                  </a:cubicBezTo>
                  <a:cubicBezTo>
                    <a:pt x="1238537" y="-41451"/>
                    <a:pt x="1532277" y="57719"/>
                    <a:pt x="1749367" y="0"/>
                  </a:cubicBezTo>
                  <a:cubicBezTo>
                    <a:pt x="1777399" y="81474"/>
                    <a:pt x="1742826" y="225014"/>
                    <a:pt x="1749367" y="367553"/>
                  </a:cubicBezTo>
                  <a:cubicBezTo>
                    <a:pt x="1515195" y="372492"/>
                    <a:pt x="1472133" y="357402"/>
                    <a:pt x="1201232" y="367553"/>
                  </a:cubicBezTo>
                  <a:cubicBezTo>
                    <a:pt x="930331" y="377704"/>
                    <a:pt x="743026" y="344218"/>
                    <a:pt x="583122" y="367553"/>
                  </a:cubicBezTo>
                  <a:cubicBezTo>
                    <a:pt x="423218" y="390888"/>
                    <a:pt x="275039" y="349505"/>
                    <a:pt x="0" y="367553"/>
                  </a:cubicBezTo>
                  <a:cubicBezTo>
                    <a:pt x="-14648" y="228505"/>
                    <a:pt x="20578" y="102647"/>
                    <a:pt x="0" y="0"/>
                  </a:cubicBezTo>
                  <a:close/>
                </a:path>
              </a:pathLst>
            </a:custGeom>
            <a:noFill/>
            <a:ln>
              <a:solidFill>
                <a:srgbClr val="7030A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8" name="Rectangle 7">
              <a:extLst>
                <a:ext uri="{FF2B5EF4-FFF2-40B4-BE49-F238E27FC236}">
                  <a16:creationId xmlns:a16="http://schemas.microsoft.com/office/drawing/2014/main" id="{0FA0E0F6-4392-97C3-D76A-C6CCE85FBAE3}"/>
                </a:ext>
              </a:extLst>
            </p:cNvPr>
            <p:cNvSpPr/>
            <p:nvPr/>
          </p:nvSpPr>
          <p:spPr>
            <a:xfrm>
              <a:off x="1013011" y="4016188"/>
              <a:ext cx="1685365" cy="367553"/>
            </a:xfrm>
            <a:custGeom>
              <a:avLst/>
              <a:gdLst>
                <a:gd name="csX0" fmla="*/ 0 w 1685365"/>
                <a:gd name="csY0" fmla="*/ 0 h 367553"/>
                <a:gd name="csX1" fmla="*/ 595496 w 1685365"/>
                <a:gd name="csY1" fmla="*/ 0 h 367553"/>
                <a:gd name="csX2" fmla="*/ 1157284 w 1685365"/>
                <a:gd name="csY2" fmla="*/ 0 h 367553"/>
                <a:gd name="csX3" fmla="*/ 1685365 w 1685365"/>
                <a:gd name="csY3" fmla="*/ 0 h 367553"/>
                <a:gd name="csX4" fmla="*/ 1685365 w 1685365"/>
                <a:gd name="csY4" fmla="*/ 367553 h 367553"/>
                <a:gd name="csX5" fmla="*/ 1123577 w 1685365"/>
                <a:gd name="csY5" fmla="*/ 367553 h 367553"/>
                <a:gd name="csX6" fmla="*/ 595496 w 1685365"/>
                <a:gd name="csY6" fmla="*/ 367553 h 367553"/>
                <a:gd name="csX7" fmla="*/ 0 w 1685365"/>
                <a:gd name="csY7" fmla="*/ 367553 h 367553"/>
                <a:gd name="csX8" fmla="*/ 0 w 1685365"/>
                <a:gd name="csY8" fmla="*/ 0 h 36755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685365" h="367553" extrusionOk="0">
                  <a:moveTo>
                    <a:pt x="0" y="0"/>
                  </a:moveTo>
                  <a:cubicBezTo>
                    <a:pt x="196229" y="-1071"/>
                    <a:pt x="358360" y="67506"/>
                    <a:pt x="595496" y="0"/>
                  </a:cubicBezTo>
                  <a:cubicBezTo>
                    <a:pt x="832632" y="-67506"/>
                    <a:pt x="884578" y="1505"/>
                    <a:pt x="1157284" y="0"/>
                  </a:cubicBezTo>
                  <a:cubicBezTo>
                    <a:pt x="1429990" y="-1505"/>
                    <a:pt x="1516329" y="35132"/>
                    <a:pt x="1685365" y="0"/>
                  </a:cubicBezTo>
                  <a:cubicBezTo>
                    <a:pt x="1696554" y="117578"/>
                    <a:pt x="1658198" y="224407"/>
                    <a:pt x="1685365" y="367553"/>
                  </a:cubicBezTo>
                  <a:cubicBezTo>
                    <a:pt x="1566650" y="403533"/>
                    <a:pt x="1380535" y="344133"/>
                    <a:pt x="1123577" y="367553"/>
                  </a:cubicBezTo>
                  <a:cubicBezTo>
                    <a:pt x="866619" y="390973"/>
                    <a:pt x="782043" y="345970"/>
                    <a:pt x="595496" y="367553"/>
                  </a:cubicBezTo>
                  <a:cubicBezTo>
                    <a:pt x="408949" y="389136"/>
                    <a:pt x="143843" y="329926"/>
                    <a:pt x="0" y="367553"/>
                  </a:cubicBezTo>
                  <a:cubicBezTo>
                    <a:pt x="-30367" y="231705"/>
                    <a:pt x="39725" y="145807"/>
                    <a:pt x="0" y="0"/>
                  </a:cubicBezTo>
                  <a:close/>
                </a:path>
              </a:pathLst>
            </a:custGeom>
            <a:noFill/>
            <a:ln>
              <a:solidFill>
                <a:srgbClr val="7030A0"/>
              </a:solidFill>
              <a:extLst>
                <a:ext uri="{C807C97D-BFC1-408E-A445-0C87EB9F89A2}">
                  <ask:lineSketchStyleProps xmlns:ask="http://schemas.microsoft.com/office/drawing/2018/sketchyshapes" sd="98176570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16" name="Rectangle 15">
            <a:extLst>
              <a:ext uri="{FF2B5EF4-FFF2-40B4-BE49-F238E27FC236}">
                <a16:creationId xmlns:a16="http://schemas.microsoft.com/office/drawing/2014/main" id="{8A584179-41B5-8C31-F8A1-9BF8FEE876C0}"/>
              </a:ext>
            </a:extLst>
          </p:cNvPr>
          <p:cNvSpPr/>
          <p:nvPr/>
        </p:nvSpPr>
        <p:spPr>
          <a:xfrm>
            <a:off x="600986" y="3306533"/>
            <a:ext cx="11171275" cy="12938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TextBox 12">
            <a:extLst>
              <a:ext uri="{FF2B5EF4-FFF2-40B4-BE49-F238E27FC236}">
                <a16:creationId xmlns:a16="http://schemas.microsoft.com/office/drawing/2014/main" id="{07332F27-CFA7-18E6-2469-C863492C07CC}"/>
              </a:ext>
            </a:extLst>
          </p:cNvPr>
          <p:cNvSpPr txBox="1"/>
          <p:nvPr/>
        </p:nvSpPr>
        <p:spPr>
          <a:xfrm>
            <a:off x="600987" y="161881"/>
            <a:ext cx="6409412" cy="369332"/>
          </a:xfrm>
          <a:prstGeom prst="rect">
            <a:avLst/>
          </a:prstGeom>
          <a:solidFill>
            <a:schemeClr val="bg1">
              <a:lumMod val="95000"/>
            </a:schemeClr>
          </a:solidFill>
        </p:spPr>
        <p:txBody>
          <a:bodyPr wrap="square" rtlCol="0">
            <a:spAutoFit/>
          </a:bodyPr>
          <a:lstStyle/>
          <a:p>
            <a:r>
              <a:rPr lang="en-IN" dirty="0"/>
              <a:t>Static games </a:t>
            </a:r>
            <a:r>
              <a:rPr lang="en-IN" dirty="0">
                <a:sym typeface="Wingdings" panose="05000000000000000000" pitchFamily="2" charset="2"/>
              </a:rPr>
              <a:t> Normal-form representation</a:t>
            </a:r>
            <a:endParaRPr lang="en-US" dirty="0"/>
          </a:p>
        </p:txBody>
      </p:sp>
      <p:sp>
        <p:nvSpPr>
          <p:cNvPr id="17" name="TextBox 16">
            <a:extLst>
              <a:ext uri="{FF2B5EF4-FFF2-40B4-BE49-F238E27FC236}">
                <a16:creationId xmlns:a16="http://schemas.microsoft.com/office/drawing/2014/main" id="{4AF8BBD5-B467-28EA-5B51-5A80670DEBA8}"/>
              </a:ext>
            </a:extLst>
          </p:cNvPr>
          <p:cNvSpPr txBox="1"/>
          <p:nvPr/>
        </p:nvSpPr>
        <p:spPr>
          <a:xfrm>
            <a:off x="600986" y="523424"/>
            <a:ext cx="6409413" cy="369332"/>
          </a:xfrm>
          <a:prstGeom prst="rect">
            <a:avLst/>
          </a:prstGeom>
          <a:solidFill>
            <a:schemeClr val="bg1">
              <a:lumMod val="95000"/>
            </a:schemeClr>
          </a:solidFill>
        </p:spPr>
        <p:txBody>
          <a:bodyPr wrap="square" rtlCol="0">
            <a:spAutoFit/>
          </a:bodyPr>
          <a:lstStyle/>
          <a:p>
            <a:r>
              <a:rPr lang="en-IN" dirty="0"/>
              <a:t>Dynamic games </a:t>
            </a:r>
            <a:r>
              <a:rPr lang="en-IN" dirty="0">
                <a:sym typeface="Wingdings" panose="05000000000000000000" pitchFamily="2" charset="2"/>
              </a:rPr>
              <a:t> Extensive-form representation (Game tree)</a:t>
            </a:r>
            <a:endParaRPr lang="en-US" dirty="0"/>
          </a:p>
        </p:txBody>
      </p:sp>
      <p:sp>
        <p:nvSpPr>
          <p:cNvPr id="18" name="TextBox 17">
            <a:extLst>
              <a:ext uri="{FF2B5EF4-FFF2-40B4-BE49-F238E27FC236}">
                <a16:creationId xmlns:a16="http://schemas.microsoft.com/office/drawing/2014/main" id="{59CF592A-4CBE-43CF-514A-7991FA3D9EA2}"/>
              </a:ext>
            </a:extLst>
          </p:cNvPr>
          <p:cNvSpPr txBox="1"/>
          <p:nvPr/>
        </p:nvSpPr>
        <p:spPr>
          <a:xfrm>
            <a:off x="7647328" y="4149723"/>
            <a:ext cx="3756212" cy="338554"/>
          </a:xfrm>
          <a:prstGeom prst="rect">
            <a:avLst/>
          </a:prstGeom>
          <a:noFill/>
        </p:spPr>
        <p:txBody>
          <a:bodyPr wrap="square" rtlCol="0">
            <a:spAutoFit/>
          </a:bodyPr>
          <a:lstStyle/>
          <a:p>
            <a:r>
              <a:rPr lang="en-US" sz="1600" i="1" dirty="0">
                <a:solidFill>
                  <a:srgbClr val="C00000"/>
                </a:solidFill>
                <a:latin typeface="Segoe Script" panose="030B0504020000000003" pitchFamily="66" charset="0"/>
              </a:rPr>
              <a:t>Strategy</a:t>
            </a:r>
            <a:r>
              <a:rPr lang="en-US" sz="1600" i="1" dirty="0">
                <a:latin typeface="Segoe Script" panose="030B0504020000000003" pitchFamily="66" charset="0"/>
              </a:rPr>
              <a:t> profile </a:t>
            </a:r>
            <a:r>
              <a:rPr lang="en-US" sz="1600" i="1" dirty="0">
                <a:latin typeface="Segoe Script" panose="030B0504020000000003" pitchFamily="66" charset="0"/>
                <a:sym typeface="Wingdings" panose="05000000000000000000" pitchFamily="2" charset="2"/>
              </a:rPr>
              <a:t> </a:t>
            </a:r>
            <a:r>
              <a:rPr lang="en-US" sz="1600" i="1" dirty="0">
                <a:solidFill>
                  <a:srgbClr val="0070C0"/>
                </a:solidFill>
                <a:latin typeface="Segoe Script" panose="030B0504020000000003" pitchFamily="66" charset="0"/>
                <a:sym typeface="Wingdings" panose="05000000000000000000" pitchFamily="2" charset="2"/>
              </a:rPr>
              <a:t>Payoff</a:t>
            </a:r>
            <a:r>
              <a:rPr lang="en-US" sz="1600" i="1" dirty="0">
                <a:latin typeface="Segoe Script" panose="030B0504020000000003" pitchFamily="66" charset="0"/>
                <a:sym typeface="Wingdings" panose="05000000000000000000" pitchFamily="2" charset="2"/>
              </a:rPr>
              <a:t> profile</a:t>
            </a:r>
            <a:endParaRPr lang="en-US" sz="1600" i="1" dirty="0">
              <a:latin typeface="Segoe Script" panose="030B0504020000000003" pitchFamily="66" charset="0"/>
            </a:endParaRPr>
          </a:p>
        </p:txBody>
      </p:sp>
    </p:spTree>
    <p:extLst>
      <p:ext uri="{BB962C8B-B14F-4D97-AF65-F5344CB8AC3E}">
        <p14:creationId xmlns:p14="http://schemas.microsoft.com/office/powerpoint/2010/main" val="1975602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17"/>
                                        </p:tgtEl>
                                      </p:cBhvr>
                                    </p:animEffect>
                                    <p:set>
                                      <p:cBhvr>
                                        <p:cTn id="18" dur="1" fill="hold">
                                          <p:stCondLst>
                                            <p:cond delay="499"/>
                                          </p:stCondLst>
                                        </p:cTn>
                                        <p:tgtEl>
                                          <p:spTgt spid="17"/>
                                        </p:tgtEl>
                                        <p:attrNameLst>
                                          <p:attrName>style.visibility</p:attrName>
                                        </p:attrNameLst>
                                      </p:cBhvr>
                                      <p:to>
                                        <p:strVal val="hidden"/>
                                      </p:to>
                                    </p:set>
                                  </p:childTnLst>
                                </p:cTn>
                              </p:par>
                            </p:childTnLst>
                          </p:cTn>
                        </p:par>
                        <p:par>
                          <p:cTn id="19" fill="hold">
                            <p:stCondLst>
                              <p:cond delay="500"/>
                            </p:stCondLst>
                            <p:childTnLst>
                              <p:par>
                                <p:cTn id="20" presetID="22" presetClass="exit" presetSubtype="8" fill="hold" grpId="0" nodeType="afterEffect">
                                  <p:stCondLst>
                                    <p:cond delay="0"/>
                                  </p:stCondLst>
                                  <p:childTnLst>
                                    <p:animEffect transition="out" filter="wipe(left)">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8" fill="hold" grpId="0" nodeType="clickEffect">
                                  <p:stCondLst>
                                    <p:cond delay="0"/>
                                  </p:stCondLst>
                                  <p:childTnLst>
                                    <p:animEffect transition="out" filter="wipe(left)">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xit" presetSubtype="8" fill="hold" grpId="0" nodeType="clickEffect">
                                  <p:stCondLst>
                                    <p:cond delay="0"/>
                                  </p:stCondLst>
                                  <p:childTnLst>
                                    <p:animEffect transition="out" filter="wipe(left)">
                                      <p:cBhvr>
                                        <p:cTn id="31" dur="500"/>
                                        <p:tgtEl>
                                          <p:spTgt spid="16"/>
                                        </p:tgtEl>
                                      </p:cBhvr>
                                    </p:animEffect>
                                    <p:set>
                                      <p:cBhvr>
                                        <p:cTn id="32" dur="1" fill="hold">
                                          <p:stCondLst>
                                            <p:cond delay="499"/>
                                          </p:stCondLst>
                                        </p:cTn>
                                        <p:tgtEl>
                                          <p:spTgt spid="1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heel(1)">
                                      <p:cBhvr>
                                        <p:cTn id="37" dur="1000"/>
                                        <p:tgtEl>
                                          <p:spTgt spid="9"/>
                                        </p:tgtEl>
                                      </p:cBhvr>
                                    </p:animEffect>
                                  </p:childTnLst>
                                </p:cTn>
                              </p:par>
                            </p:childTnLst>
                          </p:cTn>
                        </p:par>
                        <p:par>
                          <p:cTn id="38" fill="hold">
                            <p:stCondLst>
                              <p:cond delay="1000"/>
                            </p:stCondLst>
                            <p:childTnLst>
                              <p:par>
                                <p:cTn id="39" presetID="22" presetClass="entr" presetSubtype="8"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left)">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animBg="1"/>
      <p:bldP spid="11" grpId="0" animBg="1"/>
      <p:bldP spid="16" grpId="0" animBg="1"/>
      <p:bldP spid="13" grpId="0" animBg="1"/>
      <p:bldP spid="13" grpId="1" animBg="1"/>
      <p:bldP spid="17" grpId="0" animBg="1"/>
      <p:bldP spid="17" grpId="1" animBg="1"/>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D6725C-7A0B-3AAF-3FD7-D57EF5297CB6}"/>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5A7469F-E3EC-2839-7C31-301858D24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sketch line">
            <a:extLst>
              <a:ext uri="{FF2B5EF4-FFF2-40B4-BE49-F238E27FC236}">
                <a16:creationId xmlns:a16="http://schemas.microsoft.com/office/drawing/2014/main" id="{DFDB0C53-0643-436D-AEA3-FEEBD3A9D7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sX0" fmla="*/ 0 w 10853928"/>
              <a:gd name="csY0" fmla="*/ 0 h 18288"/>
              <a:gd name="csX1" fmla="*/ 461292 w 10853928"/>
              <a:gd name="csY1" fmla="*/ 0 h 18288"/>
              <a:gd name="csX2" fmla="*/ 1139662 w 10853928"/>
              <a:gd name="csY2" fmla="*/ 0 h 18288"/>
              <a:gd name="csX3" fmla="*/ 1926572 w 10853928"/>
              <a:gd name="csY3" fmla="*/ 0 h 18288"/>
              <a:gd name="csX4" fmla="*/ 2279325 w 10853928"/>
              <a:gd name="csY4" fmla="*/ 0 h 18288"/>
              <a:gd name="csX5" fmla="*/ 2632078 w 10853928"/>
              <a:gd name="csY5" fmla="*/ 0 h 18288"/>
              <a:gd name="csX6" fmla="*/ 3527527 w 10853928"/>
              <a:gd name="csY6" fmla="*/ 0 h 18288"/>
              <a:gd name="csX7" fmla="*/ 4205897 w 10853928"/>
              <a:gd name="csY7" fmla="*/ 0 h 18288"/>
              <a:gd name="csX8" fmla="*/ 4558650 w 10853928"/>
              <a:gd name="csY8" fmla="*/ 0 h 18288"/>
              <a:gd name="csX9" fmla="*/ 5237020 w 10853928"/>
              <a:gd name="csY9" fmla="*/ 0 h 18288"/>
              <a:gd name="csX10" fmla="*/ 6132469 w 10853928"/>
              <a:gd name="csY10" fmla="*/ 0 h 18288"/>
              <a:gd name="csX11" fmla="*/ 6702301 w 10853928"/>
              <a:gd name="csY11" fmla="*/ 0 h 18288"/>
              <a:gd name="csX12" fmla="*/ 7272132 w 10853928"/>
              <a:gd name="csY12" fmla="*/ 0 h 18288"/>
              <a:gd name="csX13" fmla="*/ 7950502 w 10853928"/>
              <a:gd name="csY13" fmla="*/ 0 h 18288"/>
              <a:gd name="csX14" fmla="*/ 8737412 w 10853928"/>
              <a:gd name="csY14" fmla="*/ 0 h 18288"/>
              <a:gd name="csX15" fmla="*/ 9524322 w 10853928"/>
              <a:gd name="csY15" fmla="*/ 0 h 18288"/>
              <a:gd name="csX16" fmla="*/ 10853928 w 10853928"/>
              <a:gd name="csY16" fmla="*/ 0 h 18288"/>
              <a:gd name="csX17" fmla="*/ 10853928 w 10853928"/>
              <a:gd name="csY17" fmla="*/ 18288 h 18288"/>
              <a:gd name="csX18" fmla="*/ 10392636 w 10853928"/>
              <a:gd name="csY18" fmla="*/ 18288 h 18288"/>
              <a:gd name="csX19" fmla="*/ 9497187 w 10853928"/>
              <a:gd name="csY19" fmla="*/ 18288 h 18288"/>
              <a:gd name="csX20" fmla="*/ 8818817 w 10853928"/>
              <a:gd name="csY20" fmla="*/ 18288 h 18288"/>
              <a:gd name="csX21" fmla="*/ 8466064 w 10853928"/>
              <a:gd name="csY21" fmla="*/ 18288 h 18288"/>
              <a:gd name="csX22" fmla="*/ 7787693 w 10853928"/>
              <a:gd name="csY22" fmla="*/ 18288 h 18288"/>
              <a:gd name="csX23" fmla="*/ 7217862 w 10853928"/>
              <a:gd name="csY23" fmla="*/ 18288 h 18288"/>
              <a:gd name="csX24" fmla="*/ 6648031 w 10853928"/>
              <a:gd name="csY24" fmla="*/ 18288 h 18288"/>
              <a:gd name="csX25" fmla="*/ 6078200 w 10853928"/>
              <a:gd name="csY25" fmla="*/ 18288 h 18288"/>
              <a:gd name="csX26" fmla="*/ 5508368 w 10853928"/>
              <a:gd name="csY26" fmla="*/ 18288 h 18288"/>
              <a:gd name="csX27" fmla="*/ 4721459 w 10853928"/>
              <a:gd name="csY27" fmla="*/ 18288 h 18288"/>
              <a:gd name="csX28" fmla="*/ 4043088 w 10853928"/>
              <a:gd name="csY28" fmla="*/ 18288 h 18288"/>
              <a:gd name="csX29" fmla="*/ 3690336 w 10853928"/>
              <a:gd name="csY29" fmla="*/ 18288 h 18288"/>
              <a:gd name="csX30" fmla="*/ 3120504 w 10853928"/>
              <a:gd name="csY30" fmla="*/ 18288 h 18288"/>
              <a:gd name="csX31" fmla="*/ 2333595 w 10853928"/>
              <a:gd name="csY31" fmla="*/ 18288 h 18288"/>
              <a:gd name="csX32" fmla="*/ 1872303 w 10853928"/>
              <a:gd name="csY32" fmla="*/ 18288 h 18288"/>
              <a:gd name="csX33" fmla="*/ 976854 w 10853928"/>
              <a:gd name="csY33" fmla="*/ 18288 h 18288"/>
              <a:gd name="csX34" fmla="*/ 0 w 10853928"/>
              <a:gd name="csY34" fmla="*/ 18288 h 18288"/>
              <a:gd name="csX35" fmla="*/ 0 w 10853928"/>
              <a:gd name="csY35"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26" name="Group 25">
            <a:extLst>
              <a:ext uri="{FF2B5EF4-FFF2-40B4-BE49-F238E27FC236}">
                <a16:creationId xmlns:a16="http://schemas.microsoft.com/office/drawing/2014/main" id="{C61ED179-E799-B24B-4FE5-E79FC5BEBCDA}"/>
              </a:ext>
            </a:extLst>
          </p:cNvPr>
          <p:cNvGrpSpPr/>
          <p:nvPr/>
        </p:nvGrpSpPr>
        <p:grpSpPr>
          <a:xfrm>
            <a:off x="10300831" y="289161"/>
            <a:ext cx="1630623" cy="783751"/>
            <a:chOff x="10300831" y="289161"/>
            <a:chExt cx="1630623" cy="783751"/>
          </a:xfrm>
        </p:grpSpPr>
        <p:pic>
          <p:nvPicPr>
            <p:cNvPr id="60" name="Picture 16" descr="Blank Stamp Outline Wide | Great PowerPoint ClipArt for ...">
              <a:extLst>
                <a:ext uri="{FF2B5EF4-FFF2-40B4-BE49-F238E27FC236}">
                  <a16:creationId xmlns:a16="http://schemas.microsoft.com/office/drawing/2014/main" id="{F5528E69-C346-3418-4896-6ACB311AD8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9796" b="26891"/>
            <a:stretch/>
          </p:blipFill>
          <p:spPr bwMode="auto">
            <a:xfrm rot="735545">
              <a:off x="10300831" y="289161"/>
              <a:ext cx="1630623" cy="783751"/>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a:extLst>
                <a:ext uri="{FF2B5EF4-FFF2-40B4-BE49-F238E27FC236}">
                  <a16:creationId xmlns:a16="http://schemas.microsoft.com/office/drawing/2014/main" id="{E69C9F0F-A081-F067-EFBB-C7C4596BCC32}"/>
                </a:ext>
              </a:extLst>
            </p:cNvPr>
            <p:cNvSpPr txBox="1"/>
            <p:nvPr/>
          </p:nvSpPr>
          <p:spPr>
            <a:xfrm rot="352725">
              <a:off x="10419957" y="485425"/>
              <a:ext cx="143933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Bahnschrift" panose="020B0502040204020203" pitchFamily="34" charset="0"/>
                  <a:ea typeface="+mn-ea"/>
                  <a:cs typeface="+mn-cs"/>
                </a:rPr>
                <a:t>MATH</a:t>
              </a:r>
            </a:p>
          </p:txBody>
        </p:sp>
      </p:grpSp>
      <p:sp>
        <p:nvSpPr>
          <p:cNvPr id="2" name="Title 1">
            <a:extLst>
              <a:ext uri="{FF2B5EF4-FFF2-40B4-BE49-F238E27FC236}">
                <a16:creationId xmlns:a16="http://schemas.microsoft.com/office/drawing/2014/main" id="{ACFC736C-14A9-7D43-52E1-43F538EFBCBE}"/>
              </a:ext>
            </a:extLst>
          </p:cNvPr>
          <p:cNvSpPr>
            <a:spLocks noGrp="1"/>
          </p:cNvSpPr>
          <p:nvPr>
            <p:ph type="title"/>
          </p:nvPr>
        </p:nvSpPr>
        <p:spPr>
          <a:xfrm>
            <a:off x="838200" y="365125"/>
            <a:ext cx="10515600" cy="1325563"/>
          </a:xfrm>
        </p:spPr>
        <p:txBody>
          <a:bodyPr>
            <a:normAutofit/>
          </a:bodyPr>
          <a:lstStyle/>
          <a:p>
            <a:r>
              <a:rPr lang="en-US" sz="5400" dirty="0"/>
              <a:t>Cartesian Product of Sets</a:t>
            </a:r>
          </a:p>
        </p:txBody>
      </p:sp>
      <p:grpSp>
        <p:nvGrpSpPr>
          <p:cNvPr id="25" name="Group 24">
            <a:extLst>
              <a:ext uri="{FF2B5EF4-FFF2-40B4-BE49-F238E27FC236}">
                <a16:creationId xmlns:a16="http://schemas.microsoft.com/office/drawing/2014/main" id="{1AD41677-82A9-BA66-758A-368ACE4DF1EC}"/>
              </a:ext>
            </a:extLst>
          </p:cNvPr>
          <p:cNvGrpSpPr/>
          <p:nvPr/>
        </p:nvGrpSpPr>
        <p:grpSpPr>
          <a:xfrm>
            <a:off x="669036" y="3208731"/>
            <a:ext cx="3410139" cy="369334"/>
            <a:chOff x="669036" y="3208731"/>
            <a:chExt cx="3410139" cy="369334"/>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7CAC1A4-BF1F-8664-236F-13BC6B3D02A6}"/>
                    </a:ext>
                  </a:extLst>
                </p:cNvPr>
                <p:cNvSpPr txBox="1"/>
                <p:nvPr/>
              </p:nvSpPr>
              <p:spPr>
                <a:xfrm>
                  <a:off x="669036" y="3208733"/>
                  <a:ext cx="1630575"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begChr m:val="{"/>
                            <m:endChr m:val="}"/>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d>
                      </m:oMath>
                    </m:oMathPara>
                  </a14:m>
                  <a:endPar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13" name="TextBox 12">
                  <a:extLst>
                    <a:ext uri="{FF2B5EF4-FFF2-40B4-BE49-F238E27FC236}">
                      <a16:creationId xmlns:a16="http://schemas.microsoft.com/office/drawing/2014/main" id="{77CAC1A4-BF1F-8664-236F-13BC6B3D02A6}"/>
                    </a:ext>
                  </a:extLst>
                </p:cNvPr>
                <p:cNvSpPr txBox="1">
                  <a:spLocks noRot="1" noChangeAspect="1" noMove="1" noResize="1" noEditPoints="1" noAdjustHandles="1" noChangeArrowheads="1" noChangeShapeType="1" noTextEdit="1"/>
                </p:cNvSpPr>
                <p:nvPr/>
              </p:nvSpPr>
              <p:spPr>
                <a:xfrm>
                  <a:off x="669036" y="3208733"/>
                  <a:ext cx="1630575" cy="369332"/>
                </a:xfrm>
                <a:prstGeom prst="rect">
                  <a:avLst/>
                </a:prstGeom>
                <a:blipFill>
                  <a:blip r:embed="rId3"/>
                  <a:stretch>
                    <a:fillRect l="-4494"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84CF427-63A6-2F4F-2890-0A72AE02D882}"/>
                    </a:ext>
                  </a:extLst>
                </p:cNvPr>
                <p:cNvSpPr txBox="1"/>
                <p:nvPr/>
              </p:nvSpPr>
              <p:spPr>
                <a:xfrm>
                  <a:off x="2775741" y="3208731"/>
                  <a:ext cx="1303434"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𝐵</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begChr m:val="{"/>
                            <m:endChr m:val="}"/>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e>
                        </m:d>
                      </m:oMath>
                    </m:oMathPara>
                  </a14:m>
                  <a:endPar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14" name="TextBox 13">
                  <a:extLst>
                    <a:ext uri="{FF2B5EF4-FFF2-40B4-BE49-F238E27FC236}">
                      <a16:creationId xmlns:a16="http://schemas.microsoft.com/office/drawing/2014/main" id="{E84CF427-63A6-2F4F-2890-0A72AE02D882}"/>
                    </a:ext>
                  </a:extLst>
                </p:cNvPr>
                <p:cNvSpPr txBox="1">
                  <a:spLocks noRot="1" noChangeAspect="1" noMove="1" noResize="1" noEditPoints="1" noAdjustHandles="1" noChangeArrowheads="1" noChangeShapeType="1" noTextEdit="1"/>
                </p:cNvSpPr>
                <p:nvPr/>
              </p:nvSpPr>
              <p:spPr>
                <a:xfrm>
                  <a:off x="2775741" y="3208731"/>
                  <a:ext cx="1303434" cy="369332"/>
                </a:xfrm>
                <a:prstGeom prst="rect">
                  <a:avLst/>
                </a:prstGeom>
                <a:blipFill>
                  <a:blip r:embed="rId4"/>
                  <a:stretch>
                    <a:fillRect l="-5140" b="-4918"/>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6A53E30-8923-531F-AB1C-64BD134505BA}"/>
                  </a:ext>
                </a:extLst>
              </p:cNvPr>
              <p:cNvSpPr txBox="1"/>
              <p:nvPr/>
            </p:nvSpPr>
            <p:spPr>
              <a:xfrm>
                <a:off x="669036" y="2125773"/>
                <a:ext cx="1085392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rPr>
                  <a:t>The Cartesian product of two sets </a:t>
                </a:r>
                <a14:m>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m:t>
                    </m:r>
                  </m:oMath>
                </a14:m>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rPr>
                  <a:t> and </a:t>
                </a:r>
                <a14:m>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𝐵</m:t>
                    </m:r>
                  </m:oMath>
                </a14:m>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rPr>
                  <a:t>, denoted by </a:t>
                </a:r>
                <a14:m>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𝐵</m:t>
                    </m:r>
                  </m:oMath>
                </a14:m>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rPr>
                  <a:t>, defines a new set that includes all the ordered pairs </a:t>
                </a:r>
                <a14:m>
                  <m:oMath xmlns:m="http://schemas.openxmlformats.org/officeDocument/2006/math">
                    <m:d>
                      <m:d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𝑏</m:t>
                        </m:r>
                      </m:e>
                    </m:d>
                  </m:oMath>
                </a14:m>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rPr>
                  <a:t> such that </a:t>
                </a:r>
                <a14:m>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m:t>
                    </m:r>
                  </m:oMath>
                </a14:m>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rPr>
                  <a:t> and </a:t>
                </a:r>
                <a14:m>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𝑏</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𝐵</m:t>
                    </m:r>
                  </m:oMath>
                </a14:m>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rPr>
                  <a:t>.</a:t>
                </a:r>
              </a:p>
            </p:txBody>
          </p:sp>
        </mc:Choice>
        <mc:Fallback xmlns="">
          <p:sp>
            <p:nvSpPr>
              <p:cNvPr id="15" name="TextBox 14">
                <a:extLst>
                  <a:ext uri="{FF2B5EF4-FFF2-40B4-BE49-F238E27FC236}">
                    <a16:creationId xmlns:a16="http://schemas.microsoft.com/office/drawing/2014/main" id="{06A53E30-8923-531F-AB1C-64BD134505BA}"/>
                  </a:ext>
                </a:extLst>
              </p:cNvPr>
              <p:cNvSpPr txBox="1">
                <a:spLocks noRot="1" noChangeAspect="1" noMove="1" noResize="1" noEditPoints="1" noAdjustHandles="1" noChangeArrowheads="1" noChangeShapeType="1" noTextEdit="1"/>
              </p:cNvSpPr>
              <p:nvPr/>
            </p:nvSpPr>
            <p:spPr>
              <a:xfrm>
                <a:off x="669036" y="2125773"/>
                <a:ext cx="10853928" cy="830997"/>
              </a:xfrm>
              <a:prstGeom prst="rect">
                <a:avLst/>
              </a:prstGeom>
              <a:blipFill>
                <a:blip r:embed="rId5"/>
                <a:stretch>
                  <a:fillRect l="-899" t="-5882" b="-16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F675497-6BAB-751F-5F9A-14E789D25620}"/>
                  </a:ext>
                </a:extLst>
              </p:cNvPr>
              <p:cNvSpPr txBox="1"/>
              <p:nvPr/>
            </p:nvSpPr>
            <p:spPr>
              <a:xfrm>
                <a:off x="5250000" y="3208731"/>
                <a:ext cx="6297686"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𝐵</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begChr m:val="{"/>
                          <m:endChr m:val="}"/>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d>
                            <m:d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e>
                          </m:d>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e>
                          </m:d>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e>
                          </m:d>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e>
                          </m:d>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e>
                          </m:d>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e>
                          </m:d>
                        </m:e>
                      </m:d>
                    </m:oMath>
                  </m:oMathPara>
                </a14:m>
                <a:endPar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18" name="TextBox 17">
                <a:extLst>
                  <a:ext uri="{FF2B5EF4-FFF2-40B4-BE49-F238E27FC236}">
                    <a16:creationId xmlns:a16="http://schemas.microsoft.com/office/drawing/2014/main" id="{0F675497-6BAB-751F-5F9A-14E789D25620}"/>
                  </a:ext>
                </a:extLst>
              </p:cNvPr>
              <p:cNvSpPr txBox="1">
                <a:spLocks noRot="1" noChangeAspect="1" noMove="1" noResize="1" noEditPoints="1" noAdjustHandles="1" noChangeArrowheads="1" noChangeShapeType="1" noTextEdit="1"/>
              </p:cNvSpPr>
              <p:nvPr/>
            </p:nvSpPr>
            <p:spPr>
              <a:xfrm>
                <a:off x="5250000" y="3208731"/>
                <a:ext cx="6297686" cy="369332"/>
              </a:xfrm>
              <a:prstGeom prst="rect">
                <a:avLst/>
              </a:prstGeom>
              <a:blipFill>
                <a:blip r:embed="rId6"/>
                <a:stretch>
                  <a:fillRect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626A070-00B5-5946-EE4F-BED2C99E3FBA}"/>
                  </a:ext>
                </a:extLst>
              </p:cNvPr>
              <p:cNvSpPr txBox="1"/>
              <p:nvPr/>
            </p:nvSpPr>
            <p:spPr>
              <a:xfrm>
                <a:off x="669036" y="3901231"/>
                <a:ext cx="1085392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rPr>
                  <a:t>If </a:t>
                </a:r>
                <a14:m>
                  <m:oMath xmlns:m="http://schemas.openxmlformats.org/officeDocument/2006/math">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oMath>
                </a14:m>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rPr>
                  <a:t> is the set of all possible strategies of player </a:t>
                </a:r>
                <a14:m>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oMath>
                </a14:m>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rPr>
                  <a:t> and there are </a:t>
                </a:r>
                <a14:m>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m:t>
                    </m:r>
                  </m:oMath>
                </a14:m>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rPr>
                  <a:t> players, then the Cartesian product of the strategy sets is the set…</a:t>
                </a:r>
              </a:p>
            </p:txBody>
          </p:sp>
        </mc:Choice>
        <mc:Fallback xmlns="">
          <p:sp>
            <p:nvSpPr>
              <p:cNvPr id="19" name="TextBox 18">
                <a:extLst>
                  <a:ext uri="{FF2B5EF4-FFF2-40B4-BE49-F238E27FC236}">
                    <a16:creationId xmlns:a16="http://schemas.microsoft.com/office/drawing/2014/main" id="{1626A070-00B5-5946-EE4F-BED2C99E3FBA}"/>
                  </a:ext>
                </a:extLst>
              </p:cNvPr>
              <p:cNvSpPr txBox="1">
                <a:spLocks noRot="1" noChangeAspect="1" noMove="1" noResize="1" noEditPoints="1" noAdjustHandles="1" noChangeArrowheads="1" noChangeShapeType="1" noTextEdit="1"/>
              </p:cNvSpPr>
              <p:nvPr/>
            </p:nvSpPr>
            <p:spPr>
              <a:xfrm>
                <a:off x="669036" y="3901231"/>
                <a:ext cx="10853928" cy="830997"/>
              </a:xfrm>
              <a:prstGeom prst="rect">
                <a:avLst/>
              </a:prstGeom>
              <a:blipFill>
                <a:blip r:embed="rId7"/>
                <a:stretch>
                  <a:fillRect l="-899" t="-5882" r="-674" b="-16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651D6E7-4327-02A8-43B6-9E76B3D39E22}"/>
                  </a:ext>
                </a:extLst>
              </p:cNvPr>
              <p:cNvSpPr txBox="1"/>
              <p:nvPr/>
            </p:nvSpPr>
            <p:spPr>
              <a:xfrm>
                <a:off x="714735" y="5055394"/>
                <a:ext cx="8818440"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m:t>
                          </m:r>
                        </m:sub>
                      </m:s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begChr m:val="{"/>
                          <m:endChr m:val="}"/>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d>
                            <m:d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m:t>
                                  </m:r>
                                </m:sub>
                              </m:sSub>
                            </m:e>
                          </m:d>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𝑓𝑜𝑟</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𝑎𝑙𝑙</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 2, …, </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e>
                      </m:d>
                    </m:oMath>
                  </m:oMathPara>
                </a14:m>
                <a:endPar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20" name="TextBox 19">
                <a:extLst>
                  <a:ext uri="{FF2B5EF4-FFF2-40B4-BE49-F238E27FC236}">
                    <a16:creationId xmlns:a16="http://schemas.microsoft.com/office/drawing/2014/main" id="{7651D6E7-4327-02A8-43B6-9E76B3D39E22}"/>
                  </a:ext>
                </a:extLst>
              </p:cNvPr>
              <p:cNvSpPr txBox="1">
                <a:spLocks noRot="1" noChangeAspect="1" noMove="1" noResize="1" noEditPoints="1" noAdjustHandles="1" noChangeArrowheads="1" noChangeShapeType="1" noTextEdit="1"/>
              </p:cNvSpPr>
              <p:nvPr/>
            </p:nvSpPr>
            <p:spPr>
              <a:xfrm>
                <a:off x="714735" y="5055394"/>
                <a:ext cx="8818440" cy="369332"/>
              </a:xfrm>
              <a:prstGeom prst="rect">
                <a:avLst/>
              </a:prstGeom>
              <a:blipFill>
                <a:blip r:embed="rId8"/>
                <a:stretch>
                  <a:fillRect l="-760" t="-1639" b="-32787"/>
                </a:stretch>
              </a:blipFill>
            </p:spPr>
            <p:txBody>
              <a:bodyPr/>
              <a:lstStyle/>
              <a:p>
                <a:r>
                  <a:rPr lang="en-US">
                    <a:noFill/>
                  </a:rPr>
                  <a:t> </a:t>
                </a:r>
              </a:p>
            </p:txBody>
          </p:sp>
        </mc:Fallback>
      </mc:AlternateContent>
      <p:grpSp>
        <p:nvGrpSpPr>
          <p:cNvPr id="24" name="Group 23">
            <a:extLst>
              <a:ext uri="{FF2B5EF4-FFF2-40B4-BE49-F238E27FC236}">
                <a16:creationId xmlns:a16="http://schemas.microsoft.com/office/drawing/2014/main" id="{12CC2859-CE67-BAEF-18B9-D128D4EF3A4F}"/>
              </a:ext>
            </a:extLst>
          </p:cNvPr>
          <p:cNvGrpSpPr/>
          <p:nvPr/>
        </p:nvGrpSpPr>
        <p:grpSpPr>
          <a:xfrm>
            <a:off x="4998000" y="5424726"/>
            <a:ext cx="1760400" cy="1060332"/>
            <a:chOff x="4998000" y="5424726"/>
            <a:chExt cx="1760400" cy="1060332"/>
          </a:xfrm>
        </p:grpSpPr>
        <p:sp>
          <p:nvSpPr>
            <p:cNvPr id="22" name="TextBox 21">
              <a:extLst>
                <a:ext uri="{FF2B5EF4-FFF2-40B4-BE49-F238E27FC236}">
                  <a16:creationId xmlns:a16="http://schemas.microsoft.com/office/drawing/2014/main" id="{4E56BC6C-BC31-1286-5DFE-F7BF48815127}"/>
                </a:ext>
              </a:extLst>
            </p:cNvPr>
            <p:cNvSpPr txBox="1"/>
            <p:nvPr/>
          </p:nvSpPr>
          <p:spPr>
            <a:xfrm>
              <a:off x="4998000" y="6115726"/>
              <a:ext cx="1760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Segoe Script" panose="030B0504020000000003" pitchFamily="66" charset="0"/>
                  <a:ea typeface="+mn-ea"/>
                  <a:cs typeface="+mn-cs"/>
                </a:rPr>
                <a:t>…such that</a:t>
              </a:r>
            </a:p>
          </p:txBody>
        </p:sp>
        <p:sp>
          <p:nvSpPr>
            <p:cNvPr id="23" name="Freeform: Shape 22">
              <a:extLst>
                <a:ext uri="{FF2B5EF4-FFF2-40B4-BE49-F238E27FC236}">
                  <a16:creationId xmlns:a16="http://schemas.microsoft.com/office/drawing/2014/main" id="{47E4638B-0DFA-19A8-B76B-887299507346}"/>
                </a:ext>
              </a:extLst>
            </p:cNvPr>
            <p:cNvSpPr/>
            <p:nvPr/>
          </p:nvSpPr>
          <p:spPr>
            <a:xfrm>
              <a:off x="5781367" y="5424726"/>
              <a:ext cx="68827" cy="691000"/>
            </a:xfrm>
            <a:custGeom>
              <a:avLst/>
              <a:gdLst>
                <a:gd name="connsiteX0" fmla="*/ 0 w 125506"/>
                <a:gd name="connsiteY0" fmla="*/ 0 h 457200"/>
                <a:gd name="connsiteX1" fmla="*/ 8965 w 125506"/>
                <a:gd name="connsiteY1" fmla="*/ 98612 h 457200"/>
                <a:gd name="connsiteX2" fmla="*/ 26894 w 125506"/>
                <a:gd name="connsiteY2" fmla="*/ 152400 h 457200"/>
                <a:gd name="connsiteX3" fmla="*/ 35859 w 125506"/>
                <a:gd name="connsiteY3" fmla="*/ 206188 h 457200"/>
                <a:gd name="connsiteX4" fmla="*/ 53788 w 125506"/>
                <a:gd name="connsiteY4" fmla="*/ 331694 h 457200"/>
                <a:gd name="connsiteX5" fmla="*/ 89647 w 125506"/>
                <a:gd name="connsiteY5" fmla="*/ 385482 h 457200"/>
                <a:gd name="connsiteX6" fmla="*/ 98612 w 125506"/>
                <a:gd name="connsiteY6" fmla="*/ 412376 h 457200"/>
                <a:gd name="connsiteX7" fmla="*/ 125506 w 125506"/>
                <a:gd name="connsiteY7"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506" h="457200">
                  <a:moveTo>
                    <a:pt x="0" y="0"/>
                  </a:moveTo>
                  <a:cubicBezTo>
                    <a:pt x="2988" y="32871"/>
                    <a:pt x="3229" y="66108"/>
                    <a:pt x="8965" y="98612"/>
                  </a:cubicBezTo>
                  <a:cubicBezTo>
                    <a:pt x="12249" y="117224"/>
                    <a:pt x="22310" y="134065"/>
                    <a:pt x="26894" y="152400"/>
                  </a:cubicBezTo>
                  <a:cubicBezTo>
                    <a:pt x="31302" y="170034"/>
                    <a:pt x="33457" y="188171"/>
                    <a:pt x="35859" y="206188"/>
                  </a:cubicBezTo>
                  <a:cubicBezTo>
                    <a:pt x="36129" y="208213"/>
                    <a:pt x="45361" y="313155"/>
                    <a:pt x="53788" y="331694"/>
                  </a:cubicBezTo>
                  <a:cubicBezTo>
                    <a:pt x="62705" y="351311"/>
                    <a:pt x="82833" y="365039"/>
                    <a:pt x="89647" y="385482"/>
                  </a:cubicBezTo>
                  <a:cubicBezTo>
                    <a:pt x="92635" y="394447"/>
                    <a:pt x="93750" y="404273"/>
                    <a:pt x="98612" y="412376"/>
                  </a:cubicBezTo>
                  <a:cubicBezTo>
                    <a:pt x="135529" y="473905"/>
                    <a:pt x="100110" y="381014"/>
                    <a:pt x="125506" y="457200"/>
                  </a:cubicBezTo>
                </a:path>
              </a:pathLst>
            </a:custGeom>
            <a:noFill/>
            <a:ln>
              <a:headEnd type="stealth"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grpSp>
      <p:grpSp>
        <p:nvGrpSpPr>
          <p:cNvPr id="5" name="Group 4">
            <a:extLst>
              <a:ext uri="{FF2B5EF4-FFF2-40B4-BE49-F238E27FC236}">
                <a16:creationId xmlns:a16="http://schemas.microsoft.com/office/drawing/2014/main" id="{C9EBC36B-02AF-D5D8-8722-A612F5144BB3}"/>
              </a:ext>
            </a:extLst>
          </p:cNvPr>
          <p:cNvGrpSpPr/>
          <p:nvPr/>
        </p:nvGrpSpPr>
        <p:grpSpPr>
          <a:xfrm>
            <a:off x="3189283" y="5055394"/>
            <a:ext cx="2503305" cy="899498"/>
            <a:chOff x="3189283" y="5055394"/>
            <a:chExt cx="2503305" cy="899498"/>
          </a:xfrm>
        </p:grpSpPr>
        <p:sp>
          <p:nvSpPr>
            <p:cNvPr id="3" name="Rectangle 2">
              <a:extLst>
                <a:ext uri="{FF2B5EF4-FFF2-40B4-BE49-F238E27FC236}">
                  <a16:creationId xmlns:a16="http://schemas.microsoft.com/office/drawing/2014/main" id="{4A86E2FF-4A34-5A10-0BF0-77F0A957B98D}"/>
                </a:ext>
              </a:extLst>
            </p:cNvPr>
            <p:cNvSpPr/>
            <p:nvPr/>
          </p:nvSpPr>
          <p:spPr>
            <a:xfrm>
              <a:off x="4007224" y="5055394"/>
              <a:ext cx="1685364" cy="457200"/>
            </a:xfrm>
            <a:custGeom>
              <a:avLst/>
              <a:gdLst>
                <a:gd name="csX0" fmla="*/ 0 w 1685364"/>
                <a:gd name="csY0" fmla="*/ 0 h 457200"/>
                <a:gd name="csX1" fmla="*/ 544934 w 1685364"/>
                <a:gd name="csY1" fmla="*/ 0 h 457200"/>
                <a:gd name="csX2" fmla="*/ 1056161 w 1685364"/>
                <a:gd name="csY2" fmla="*/ 0 h 457200"/>
                <a:gd name="csX3" fmla="*/ 1685364 w 1685364"/>
                <a:gd name="csY3" fmla="*/ 0 h 457200"/>
                <a:gd name="csX4" fmla="*/ 1685364 w 1685364"/>
                <a:gd name="csY4" fmla="*/ 457200 h 457200"/>
                <a:gd name="csX5" fmla="*/ 1157283 w 1685364"/>
                <a:gd name="csY5" fmla="*/ 457200 h 457200"/>
                <a:gd name="csX6" fmla="*/ 561788 w 1685364"/>
                <a:gd name="csY6" fmla="*/ 457200 h 457200"/>
                <a:gd name="csX7" fmla="*/ 0 w 1685364"/>
                <a:gd name="csY7" fmla="*/ 457200 h 457200"/>
                <a:gd name="csX8" fmla="*/ 0 w 1685364"/>
                <a:gd name="csY8" fmla="*/ 0 h 4572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685364" h="457200" extrusionOk="0">
                  <a:moveTo>
                    <a:pt x="0" y="0"/>
                  </a:moveTo>
                  <a:cubicBezTo>
                    <a:pt x="169113" y="-38094"/>
                    <a:pt x="318080" y="53700"/>
                    <a:pt x="544934" y="0"/>
                  </a:cubicBezTo>
                  <a:cubicBezTo>
                    <a:pt x="771788" y="-53700"/>
                    <a:pt x="850974" y="46290"/>
                    <a:pt x="1056161" y="0"/>
                  </a:cubicBezTo>
                  <a:cubicBezTo>
                    <a:pt x="1261348" y="-46290"/>
                    <a:pt x="1415915" y="57882"/>
                    <a:pt x="1685364" y="0"/>
                  </a:cubicBezTo>
                  <a:cubicBezTo>
                    <a:pt x="1694031" y="110254"/>
                    <a:pt x="1656068" y="316962"/>
                    <a:pt x="1685364" y="457200"/>
                  </a:cubicBezTo>
                  <a:cubicBezTo>
                    <a:pt x="1579207" y="494873"/>
                    <a:pt x="1407251" y="402355"/>
                    <a:pt x="1157283" y="457200"/>
                  </a:cubicBezTo>
                  <a:cubicBezTo>
                    <a:pt x="907315" y="512045"/>
                    <a:pt x="785080" y="408820"/>
                    <a:pt x="561788" y="457200"/>
                  </a:cubicBezTo>
                  <a:cubicBezTo>
                    <a:pt x="338497" y="505580"/>
                    <a:pt x="249428" y="446349"/>
                    <a:pt x="0" y="457200"/>
                  </a:cubicBezTo>
                  <a:cubicBezTo>
                    <a:pt x="-19845" y="287869"/>
                    <a:pt x="6061" y="177575"/>
                    <a:pt x="0" y="0"/>
                  </a:cubicBezTo>
                  <a:close/>
                </a:path>
              </a:pathLst>
            </a:custGeom>
            <a:noFill/>
            <a:ln>
              <a:solidFill>
                <a:srgbClr val="7030A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 name="TextBox 3">
              <a:extLst>
                <a:ext uri="{FF2B5EF4-FFF2-40B4-BE49-F238E27FC236}">
                  <a16:creationId xmlns:a16="http://schemas.microsoft.com/office/drawing/2014/main" id="{36A6D351-BC11-EB0D-1E6B-4C11A5E9FEEA}"/>
                </a:ext>
              </a:extLst>
            </p:cNvPr>
            <p:cNvSpPr txBox="1"/>
            <p:nvPr/>
          </p:nvSpPr>
          <p:spPr>
            <a:xfrm>
              <a:off x="3189283" y="5585560"/>
              <a:ext cx="21447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Segoe Script" panose="030B0504020000000003" pitchFamily="66" charset="0"/>
                  <a:ea typeface="+mn-ea"/>
                  <a:cs typeface="+mn-cs"/>
                </a:rPr>
                <a:t>Strategy profile</a:t>
              </a:r>
            </a:p>
          </p:txBody>
        </p:sp>
      </p:grpSp>
      <p:sp>
        <p:nvSpPr>
          <p:cNvPr id="6" name="TextBox 5">
            <a:extLst>
              <a:ext uri="{FF2B5EF4-FFF2-40B4-BE49-F238E27FC236}">
                <a16:creationId xmlns:a16="http://schemas.microsoft.com/office/drawing/2014/main" id="{FF7BF8F9-6710-5F90-A8E4-183BC3D8A9D3}"/>
              </a:ext>
            </a:extLst>
          </p:cNvPr>
          <p:cNvSpPr txBox="1"/>
          <p:nvPr/>
        </p:nvSpPr>
        <p:spPr>
          <a:xfrm>
            <a:off x="7024295" y="5457229"/>
            <a:ext cx="4898762" cy="1323439"/>
          </a:xfrm>
          <a:custGeom>
            <a:avLst/>
            <a:gdLst>
              <a:gd name="csX0" fmla="*/ 0 w 4898762"/>
              <a:gd name="csY0" fmla="*/ 0 h 1323439"/>
              <a:gd name="csX1" fmla="*/ 397344 w 4898762"/>
              <a:gd name="csY1" fmla="*/ 0 h 1323439"/>
              <a:gd name="csX2" fmla="*/ 1039626 w 4898762"/>
              <a:gd name="csY2" fmla="*/ 0 h 1323439"/>
              <a:gd name="csX3" fmla="*/ 1632921 w 4898762"/>
              <a:gd name="csY3" fmla="*/ 0 h 1323439"/>
              <a:gd name="csX4" fmla="*/ 2030265 w 4898762"/>
              <a:gd name="csY4" fmla="*/ 0 h 1323439"/>
              <a:gd name="csX5" fmla="*/ 2525584 w 4898762"/>
              <a:gd name="csY5" fmla="*/ 0 h 1323439"/>
              <a:gd name="csX6" fmla="*/ 3167866 w 4898762"/>
              <a:gd name="csY6" fmla="*/ 0 h 1323439"/>
              <a:gd name="csX7" fmla="*/ 3712173 w 4898762"/>
              <a:gd name="csY7" fmla="*/ 0 h 1323439"/>
              <a:gd name="csX8" fmla="*/ 4305467 w 4898762"/>
              <a:gd name="csY8" fmla="*/ 0 h 1323439"/>
              <a:gd name="csX9" fmla="*/ 4898762 w 4898762"/>
              <a:gd name="csY9" fmla="*/ 0 h 1323439"/>
              <a:gd name="csX10" fmla="*/ 4898762 w 4898762"/>
              <a:gd name="csY10" fmla="*/ 441146 h 1323439"/>
              <a:gd name="csX11" fmla="*/ 4898762 w 4898762"/>
              <a:gd name="csY11" fmla="*/ 895527 h 1323439"/>
              <a:gd name="csX12" fmla="*/ 4898762 w 4898762"/>
              <a:gd name="csY12" fmla="*/ 1323439 h 1323439"/>
              <a:gd name="csX13" fmla="*/ 4501418 w 4898762"/>
              <a:gd name="csY13" fmla="*/ 1323439 h 1323439"/>
              <a:gd name="csX14" fmla="*/ 4104074 w 4898762"/>
              <a:gd name="csY14" fmla="*/ 1323439 h 1323439"/>
              <a:gd name="csX15" fmla="*/ 3510779 w 4898762"/>
              <a:gd name="csY15" fmla="*/ 1323439 h 1323439"/>
              <a:gd name="csX16" fmla="*/ 3113435 w 4898762"/>
              <a:gd name="csY16" fmla="*/ 1323439 h 1323439"/>
              <a:gd name="csX17" fmla="*/ 2569129 w 4898762"/>
              <a:gd name="csY17" fmla="*/ 1323439 h 1323439"/>
              <a:gd name="csX18" fmla="*/ 2122797 w 4898762"/>
              <a:gd name="csY18" fmla="*/ 1323439 h 1323439"/>
              <a:gd name="csX19" fmla="*/ 1578490 w 4898762"/>
              <a:gd name="csY19" fmla="*/ 1323439 h 1323439"/>
              <a:gd name="csX20" fmla="*/ 1034183 w 4898762"/>
              <a:gd name="csY20" fmla="*/ 1323439 h 1323439"/>
              <a:gd name="csX21" fmla="*/ 489876 w 4898762"/>
              <a:gd name="csY21" fmla="*/ 1323439 h 1323439"/>
              <a:gd name="csX22" fmla="*/ 0 w 4898762"/>
              <a:gd name="csY22" fmla="*/ 1323439 h 1323439"/>
              <a:gd name="csX23" fmla="*/ 0 w 4898762"/>
              <a:gd name="csY23" fmla="*/ 895527 h 1323439"/>
              <a:gd name="csX24" fmla="*/ 0 w 4898762"/>
              <a:gd name="csY24" fmla="*/ 454381 h 1323439"/>
              <a:gd name="csX25" fmla="*/ 0 w 4898762"/>
              <a:gd name="csY25" fmla="*/ 0 h 132343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Lst>
            <a:rect l="l" t="t" r="r" b="b"/>
            <a:pathLst>
              <a:path w="4898762" h="1323439" fill="none" extrusionOk="0">
                <a:moveTo>
                  <a:pt x="0" y="0"/>
                </a:moveTo>
                <a:cubicBezTo>
                  <a:pt x="188764" y="-19076"/>
                  <a:pt x="240270" y="22743"/>
                  <a:pt x="397344" y="0"/>
                </a:cubicBezTo>
                <a:cubicBezTo>
                  <a:pt x="554418" y="-22743"/>
                  <a:pt x="814889" y="20443"/>
                  <a:pt x="1039626" y="0"/>
                </a:cubicBezTo>
                <a:cubicBezTo>
                  <a:pt x="1264363" y="-20443"/>
                  <a:pt x="1478278" y="10310"/>
                  <a:pt x="1632921" y="0"/>
                </a:cubicBezTo>
                <a:cubicBezTo>
                  <a:pt x="1787564" y="-10310"/>
                  <a:pt x="1867904" y="26479"/>
                  <a:pt x="2030265" y="0"/>
                </a:cubicBezTo>
                <a:cubicBezTo>
                  <a:pt x="2192626" y="-26479"/>
                  <a:pt x="2369071" y="4595"/>
                  <a:pt x="2525584" y="0"/>
                </a:cubicBezTo>
                <a:cubicBezTo>
                  <a:pt x="2682097" y="-4595"/>
                  <a:pt x="2995455" y="36200"/>
                  <a:pt x="3167866" y="0"/>
                </a:cubicBezTo>
                <a:cubicBezTo>
                  <a:pt x="3340277" y="-36200"/>
                  <a:pt x="3505877" y="44729"/>
                  <a:pt x="3712173" y="0"/>
                </a:cubicBezTo>
                <a:cubicBezTo>
                  <a:pt x="3918469" y="-44729"/>
                  <a:pt x="4011376" y="57921"/>
                  <a:pt x="4305467" y="0"/>
                </a:cubicBezTo>
                <a:cubicBezTo>
                  <a:pt x="4599558" y="-57921"/>
                  <a:pt x="4662531" y="65528"/>
                  <a:pt x="4898762" y="0"/>
                </a:cubicBezTo>
                <a:cubicBezTo>
                  <a:pt x="4902267" y="156320"/>
                  <a:pt x="4896448" y="261506"/>
                  <a:pt x="4898762" y="441146"/>
                </a:cubicBezTo>
                <a:cubicBezTo>
                  <a:pt x="4901076" y="620786"/>
                  <a:pt x="4875689" y="798681"/>
                  <a:pt x="4898762" y="895527"/>
                </a:cubicBezTo>
                <a:cubicBezTo>
                  <a:pt x="4921835" y="992373"/>
                  <a:pt x="4877374" y="1203791"/>
                  <a:pt x="4898762" y="1323439"/>
                </a:cubicBezTo>
                <a:cubicBezTo>
                  <a:pt x="4732838" y="1344691"/>
                  <a:pt x="4608621" y="1314454"/>
                  <a:pt x="4501418" y="1323439"/>
                </a:cubicBezTo>
                <a:cubicBezTo>
                  <a:pt x="4394215" y="1332424"/>
                  <a:pt x="4284999" y="1303296"/>
                  <a:pt x="4104074" y="1323439"/>
                </a:cubicBezTo>
                <a:cubicBezTo>
                  <a:pt x="3923149" y="1343582"/>
                  <a:pt x="3797036" y="1254273"/>
                  <a:pt x="3510779" y="1323439"/>
                </a:cubicBezTo>
                <a:cubicBezTo>
                  <a:pt x="3224523" y="1392605"/>
                  <a:pt x="3285175" y="1289471"/>
                  <a:pt x="3113435" y="1323439"/>
                </a:cubicBezTo>
                <a:cubicBezTo>
                  <a:pt x="2941695" y="1357407"/>
                  <a:pt x="2809031" y="1309790"/>
                  <a:pt x="2569129" y="1323439"/>
                </a:cubicBezTo>
                <a:cubicBezTo>
                  <a:pt x="2329227" y="1337088"/>
                  <a:pt x="2243971" y="1310459"/>
                  <a:pt x="2122797" y="1323439"/>
                </a:cubicBezTo>
                <a:cubicBezTo>
                  <a:pt x="2001623" y="1336419"/>
                  <a:pt x="1744538" y="1323346"/>
                  <a:pt x="1578490" y="1323439"/>
                </a:cubicBezTo>
                <a:cubicBezTo>
                  <a:pt x="1412442" y="1323532"/>
                  <a:pt x="1230598" y="1307901"/>
                  <a:pt x="1034183" y="1323439"/>
                </a:cubicBezTo>
                <a:cubicBezTo>
                  <a:pt x="837768" y="1338977"/>
                  <a:pt x="714787" y="1274949"/>
                  <a:pt x="489876" y="1323439"/>
                </a:cubicBezTo>
                <a:cubicBezTo>
                  <a:pt x="264965" y="1371929"/>
                  <a:pt x="220879" y="1278559"/>
                  <a:pt x="0" y="1323439"/>
                </a:cubicBezTo>
                <a:cubicBezTo>
                  <a:pt x="-32104" y="1114037"/>
                  <a:pt x="26516" y="1039280"/>
                  <a:pt x="0" y="895527"/>
                </a:cubicBezTo>
                <a:cubicBezTo>
                  <a:pt x="-26516" y="751774"/>
                  <a:pt x="41006" y="647269"/>
                  <a:pt x="0" y="454381"/>
                </a:cubicBezTo>
                <a:cubicBezTo>
                  <a:pt x="-41006" y="261493"/>
                  <a:pt x="11594" y="168895"/>
                  <a:pt x="0" y="0"/>
                </a:cubicBezTo>
                <a:close/>
              </a:path>
              <a:path w="4898762" h="1323439" stroke="0" extrusionOk="0">
                <a:moveTo>
                  <a:pt x="0" y="0"/>
                </a:moveTo>
                <a:cubicBezTo>
                  <a:pt x="229816" y="-14658"/>
                  <a:pt x="375608" y="56198"/>
                  <a:pt x="495319" y="0"/>
                </a:cubicBezTo>
                <a:cubicBezTo>
                  <a:pt x="615030" y="-56198"/>
                  <a:pt x="805560" y="34077"/>
                  <a:pt x="892663" y="0"/>
                </a:cubicBezTo>
                <a:cubicBezTo>
                  <a:pt x="979766" y="-34077"/>
                  <a:pt x="1234798" y="11917"/>
                  <a:pt x="1534945" y="0"/>
                </a:cubicBezTo>
                <a:cubicBezTo>
                  <a:pt x="1835092" y="-11917"/>
                  <a:pt x="1869989" y="50339"/>
                  <a:pt x="2030265" y="0"/>
                </a:cubicBezTo>
                <a:cubicBezTo>
                  <a:pt x="2190541" y="-50339"/>
                  <a:pt x="2350325" y="42403"/>
                  <a:pt x="2525584" y="0"/>
                </a:cubicBezTo>
                <a:cubicBezTo>
                  <a:pt x="2700843" y="-42403"/>
                  <a:pt x="2962834" y="59526"/>
                  <a:pt x="3167866" y="0"/>
                </a:cubicBezTo>
                <a:cubicBezTo>
                  <a:pt x="3372898" y="-59526"/>
                  <a:pt x="3501072" y="12340"/>
                  <a:pt x="3614198" y="0"/>
                </a:cubicBezTo>
                <a:cubicBezTo>
                  <a:pt x="3727324" y="-12340"/>
                  <a:pt x="4098418" y="51566"/>
                  <a:pt x="4256480" y="0"/>
                </a:cubicBezTo>
                <a:cubicBezTo>
                  <a:pt x="4414542" y="-51566"/>
                  <a:pt x="4658575" y="15454"/>
                  <a:pt x="4898762" y="0"/>
                </a:cubicBezTo>
                <a:cubicBezTo>
                  <a:pt x="4921454" y="146017"/>
                  <a:pt x="4847679" y="252554"/>
                  <a:pt x="4898762" y="441146"/>
                </a:cubicBezTo>
                <a:cubicBezTo>
                  <a:pt x="4949845" y="629738"/>
                  <a:pt x="4892986" y="675467"/>
                  <a:pt x="4898762" y="882293"/>
                </a:cubicBezTo>
                <a:cubicBezTo>
                  <a:pt x="4904538" y="1089119"/>
                  <a:pt x="4850215" y="1216699"/>
                  <a:pt x="4898762" y="1323439"/>
                </a:cubicBezTo>
                <a:cubicBezTo>
                  <a:pt x="4743963" y="1330310"/>
                  <a:pt x="4652319" y="1323104"/>
                  <a:pt x="4501418" y="1323439"/>
                </a:cubicBezTo>
                <a:cubicBezTo>
                  <a:pt x="4350517" y="1323774"/>
                  <a:pt x="4131732" y="1288742"/>
                  <a:pt x="3859136" y="1323439"/>
                </a:cubicBezTo>
                <a:cubicBezTo>
                  <a:pt x="3586540" y="1358136"/>
                  <a:pt x="3535570" y="1270514"/>
                  <a:pt x="3412804" y="1323439"/>
                </a:cubicBezTo>
                <a:cubicBezTo>
                  <a:pt x="3290038" y="1376364"/>
                  <a:pt x="3097636" y="1307756"/>
                  <a:pt x="2868497" y="1323439"/>
                </a:cubicBezTo>
                <a:cubicBezTo>
                  <a:pt x="2639358" y="1339122"/>
                  <a:pt x="2474763" y="1257118"/>
                  <a:pt x="2226215" y="1323439"/>
                </a:cubicBezTo>
                <a:cubicBezTo>
                  <a:pt x="1977667" y="1389760"/>
                  <a:pt x="1823895" y="1313533"/>
                  <a:pt x="1681908" y="1323439"/>
                </a:cubicBezTo>
                <a:cubicBezTo>
                  <a:pt x="1539921" y="1333345"/>
                  <a:pt x="1438450" y="1284672"/>
                  <a:pt x="1284564" y="1323439"/>
                </a:cubicBezTo>
                <a:cubicBezTo>
                  <a:pt x="1130678" y="1362206"/>
                  <a:pt x="1017720" y="1286270"/>
                  <a:pt x="838233" y="1323439"/>
                </a:cubicBezTo>
                <a:cubicBezTo>
                  <a:pt x="658746" y="1360608"/>
                  <a:pt x="384873" y="1290754"/>
                  <a:pt x="0" y="1323439"/>
                </a:cubicBezTo>
                <a:cubicBezTo>
                  <a:pt x="-28390" y="1230082"/>
                  <a:pt x="6301" y="1056892"/>
                  <a:pt x="0" y="882293"/>
                </a:cubicBezTo>
                <a:cubicBezTo>
                  <a:pt x="-6301" y="707694"/>
                  <a:pt x="35378" y="596092"/>
                  <a:pt x="0" y="441146"/>
                </a:cubicBezTo>
                <a:cubicBezTo>
                  <a:pt x="-35378" y="286200"/>
                  <a:pt x="21455" y="140755"/>
                  <a:pt x="0" y="0"/>
                </a:cubicBezTo>
                <a:close/>
              </a:path>
            </a:pathLst>
          </a:custGeom>
          <a:solidFill>
            <a:schemeClr val="accent3">
              <a:lumMod val="20000"/>
              <a:lumOff val="80000"/>
            </a:schemeClr>
          </a:solidFill>
          <a:ln>
            <a:solidFill>
              <a:schemeClr val="tx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600" b="0" i="0" u="none" strike="noStrike" kern="1200" cap="none" spc="0" normalizeH="0" baseline="0" noProof="0" dirty="0">
                <a:ln>
                  <a:noFill/>
                </a:ln>
                <a:solidFill>
                  <a:srgbClr val="196B24">
                    <a:lumMod val="50000"/>
                  </a:srgbClr>
                </a:solidFill>
                <a:effectLst/>
                <a:uLnTx/>
                <a:uFillTx/>
                <a:latin typeface="Segoe Script" panose="030B0504020000000003" pitchFamily="66" charset="0"/>
                <a:ea typeface="+mn-ea"/>
                <a:cs typeface="+mn-cs"/>
              </a:rPr>
              <a:t>Pure strategies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600" b="0" i="0" u="none" strike="noStrike" kern="1200" cap="none" spc="0" normalizeH="0" baseline="0" noProof="0" dirty="0">
                <a:ln>
                  <a:noFill/>
                </a:ln>
                <a:solidFill>
                  <a:srgbClr val="196B24">
                    <a:lumMod val="50000"/>
                  </a:srgbClr>
                </a:solidFill>
                <a:effectLst/>
                <a:uLnTx/>
                <a:uFillTx/>
                <a:latin typeface="Segoe Script" panose="030B0504020000000003" pitchFamily="66" charset="0"/>
                <a:ea typeface="+mn-ea"/>
                <a:cs typeface="+mn-cs"/>
              </a:rPr>
              <a:t>Strategy sets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600" b="0" i="0" u="none" strike="noStrike" kern="1200" cap="none" spc="0" normalizeH="0" baseline="0" noProof="0" dirty="0">
                <a:ln>
                  <a:noFill/>
                </a:ln>
                <a:solidFill>
                  <a:srgbClr val="196B24">
                    <a:lumMod val="50000"/>
                  </a:srgbClr>
                </a:solidFill>
                <a:effectLst/>
                <a:uLnTx/>
                <a:uFillTx/>
                <a:latin typeface="Segoe Script" panose="030B0504020000000003" pitchFamily="66" charset="0"/>
                <a:ea typeface="+mn-ea"/>
                <a:cs typeface="+mn-cs"/>
              </a:rPr>
              <a:t>Strategy profiles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600" b="0" i="0" u="none" strike="noStrike" kern="1200" cap="none" spc="0" normalizeH="0" baseline="0" noProof="0" dirty="0">
                <a:ln>
                  <a:noFill/>
                </a:ln>
                <a:solidFill>
                  <a:srgbClr val="196B24">
                    <a:lumMod val="50000"/>
                  </a:srgbClr>
                </a:solidFill>
                <a:effectLst/>
                <a:uLnTx/>
                <a:uFillTx/>
                <a:latin typeface="Segoe Script" panose="030B0504020000000003" pitchFamily="66" charset="0"/>
                <a:ea typeface="+mn-ea"/>
                <a:cs typeface="+mn-cs"/>
              </a:rPr>
              <a:t>Payoffs as functions of strategy profiles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600" b="0" i="0" u="none" strike="noStrike" kern="1200" cap="none" spc="0" normalizeH="0" baseline="0" noProof="0" dirty="0">
                <a:ln>
                  <a:noFill/>
                </a:ln>
                <a:solidFill>
                  <a:srgbClr val="196B24">
                    <a:lumMod val="50000"/>
                  </a:srgbClr>
                </a:solidFill>
                <a:effectLst/>
                <a:uLnTx/>
                <a:uFillTx/>
                <a:latin typeface="Segoe Script" panose="030B0504020000000003" pitchFamily="66" charset="0"/>
                <a:ea typeface="+mn-ea"/>
                <a:cs typeface="+mn-cs"/>
              </a:rPr>
              <a:t>Set of all strategy profiles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F26BDEC-3BAF-BAB5-5BF6-35DDA8829454}"/>
                  </a:ext>
                </a:extLst>
              </p:cNvPr>
              <p:cNvSpPr txBox="1"/>
              <p:nvPr/>
            </p:nvSpPr>
            <p:spPr>
              <a:xfrm>
                <a:off x="2248661" y="1515150"/>
                <a:ext cx="7987553" cy="461665"/>
              </a:xfrm>
              <a:custGeom>
                <a:avLst/>
                <a:gdLst>
                  <a:gd name="csX0" fmla="*/ 0 w 7987553"/>
                  <a:gd name="csY0" fmla="*/ 0 h 461665"/>
                  <a:gd name="csX1" fmla="*/ 650415 w 7987553"/>
                  <a:gd name="csY1" fmla="*/ 0 h 461665"/>
                  <a:gd name="csX2" fmla="*/ 1141079 w 7987553"/>
                  <a:gd name="csY2" fmla="*/ 0 h 461665"/>
                  <a:gd name="csX3" fmla="*/ 1711619 w 7987553"/>
                  <a:gd name="csY3" fmla="*/ 0 h 461665"/>
                  <a:gd name="csX4" fmla="*/ 2441909 w 7987553"/>
                  <a:gd name="csY4" fmla="*/ 0 h 461665"/>
                  <a:gd name="csX5" fmla="*/ 2852698 w 7987553"/>
                  <a:gd name="csY5" fmla="*/ 0 h 461665"/>
                  <a:gd name="csX6" fmla="*/ 3503113 w 7987553"/>
                  <a:gd name="csY6" fmla="*/ 0 h 461665"/>
                  <a:gd name="csX7" fmla="*/ 3913901 w 7987553"/>
                  <a:gd name="csY7" fmla="*/ 0 h 461665"/>
                  <a:gd name="csX8" fmla="*/ 4484440 w 7987553"/>
                  <a:gd name="csY8" fmla="*/ 0 h 461665"/>
                  <a:gd name="csX9" fmla="*/ 5134855 w 7987553"/>
                  <a:gd name="csY9" fmla="*/ 0 h 461665"/>
                  <a:gd name="csX10" fmla="*/ 5465768 w 7987553"/>
                  <a:gd name="csY10" fmla="*/ 0 h 461665"/>
                  <a:gd name="csX11" fmla="*/ 5796681 w 7987553"/>
                  <a:gd name="csY11" fmla="*/ 0 h 461665"/>
                  <a:gd name="csX12" fmla="*/ 6526972 w 7987553"/>
                  <a:gd name="csY12" fmla="*/ 0 h 461665"/>
                  <a:gd name="csX13" fmla="*/ 7097511 w 7987553"/>
                  <a:gd name="csY13" fmla="*/ 0 h 461665"/>
                  <a:gd name="csX14" fmla="*/ 7428424 w 7987553"/>
                  <a:gd name="csY14" fmla="*/ 0 h 461665"/>
                  <a:gd name="csX15" fmla="*/ 7987553 w 7987553"/>
                  <a:gd name="csY15" fmla="*/ 0 h 461665"/>
                  <a:gd name="csX16" fmla="*/ 7987553 w 7987553"/>
                  <a:gd name="csY16" fmla="*/ 461665 h 461665"/>
                  <a:gd name="csX17" fmla="*/ 7576765 w 7987553"/>
                  <a:gd name="csY17" fmla="*/ 461665 h 461665"/>
                  <a:gd name="csX18" fmla="*/ 7006225 w 7987553"/>
                  <a:gd name="csY18" fmla="*/ 461665 h 461665"/>
                  <a:gd name="csX19" fmla="*/ 6275935 w 7987553"/>
                  <a:gd name="csY19" fmla="*/ 461665 h 461665"/>
                  <a:gd name="csX20" fmla="*/ 5545644 w 7987553"/>
                  <a:gd name="csY20" fmla="*/ 461665 h 461665"/>
                  <a:gd name="csX21" fmla="*/ 4895229 w 7987553"/>
                  <a:gd name="csY21" fmla="*/ 461665 h 461665"/>
                  <a:gd name="csX22" fmla="*/ 4244814 w 7987553"/>
                  <a:gd name="csY22" fmla="*/ 461665 h 461665"/>
                  <a:gd name="csX23" fmla="*/ 3594399 w 7987553"/>
                  <a:gd name="csY23" fmla="*/ 461665 h 461665"/>
                  <a:gd name="csX24" fmla="*/ 3183610 w 7987553"/>
                  <a:gd name="csY24" fmla="*/ 461665 h 461665"/>
                  <a:gd name="csX25" fmla="*/ 2453320 w 7987553"/>
                  <a:gd name="csY25" fmla="*/ 461665 h 461665"/>
                  <a:gd name="csX26" fmla="*/ 1882780 w 7987553"/>
                  <a:gd name="csY26" fmla="*/ 461665 h 461665"/>
                  <a:gd name="csX27" fmla="*/ 1551867 w 7987553"/>
                  <a:gd name="csY27" fmla="*/ 461665 h 461665"/>
                  <a:gd name="csX28" fmla="*/ 981328 w 7987553"/>
                  <a:gd name="csY28" fmla="*/ 461665 h 461665"/>
                  <a:gd name="csX29" fmla="*/ 490664 w 7987553"/>
                  <a:gd name="csY29" fmla="*/ 461665 h 461665"/>
                  <a:gd name="csX30" fmla="*/ 0 w 7987553"/>
                  <a:gd name="csY30" fmla="*/ 461665 h 461665"/>
                  <a:gd name="csX31" fmla="*/ 0 w 7987553"/>
                  <a:gd name="csY31" fmla="*/ 0 h 46166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Lst>
                <a:rect l="l" t="t" r="r" b="b"/>
                <a:pathLst>
                  <a:path w="7987553" h="461665" fill="none" extrusionOk="0">
                    <a:moveTo>
                      <a:pt x="0" y="0"/>
                    </a:moveTo>
                    <a:cubicBezTo>
                      <a:pt x="241820" y="-23754"/>
                      <a:pt x="376416" y="51146"/>
                      <a:pt x="650415" y="0"/>
                    </a:cubicBezTo>
                    <a:cubicBezTo>
                      <a:pt x="924414" y="-51146"/>
                      <a:pt x="1022715" y="50766"/>
                      <a:pt x="1141079" y="0"/>
                    </a:cubicBezTo>
                    <a:cubicBezTo>
                      <a:pt x="1259443" y="-50766"/>
                      <a:pt x="1429819" y="26805"/>
                      <a:pt x="1711619" y="0"/>
                    </a:cubicBezTo>
                    <a:cubicBezTo>
                      <a:pt x="1993419" y="-26805"/>
                      <a:pt x="2203788" y="36938"/>
                      <a:pt x="2441909" y="0"/>
                    </a:cubicBezTo>
                    <a:cubicBezTo>
                      <a:pt x="2680030" y="-36938"/>
                      <a:pt x="2752026" y="19209"/>
                      <a:pt x="2852698" y="0"/>
                    </a:cubicBezTo>
                    <a:cubicBezTo>
                      <a:pt x="2953370" y="-19209"/>
                      <a:pt x="3353803" y="574"/>
                      <a:pt x="3503113" y="0"/>
                    </a:cubicBezTo>
                    <a:cubicBezTo>
                      <a:pt x="3652424" y="-574"/>
                      <a:pt x="3803563" y="3379"/>
                      <a:pt x="3913901" y="0"/>
                    </a:cubicBezTo>
                    <a:cubicBezTo>
                      <a:pt x="4024239" y="-3379"/>
                      <a:pt x="4357211" y="54607"/>
                      <a:pt x="4484440" y="0"/>
                    </a:cubicBezTo>
                    <a:cubicBezTo>
                      <a:pt x="4611669" y="-54607"/>
                      <a:pt x="4985728" y="75830"/>
                      <a:pt x="5134855" y="0"/>
                    </a:cubicBezTo>
                    <a:cubicBezTo>
                      <a:pt x="5283983" y="-75830"/>
                      <a:pt x="5330988" y="17477"/>
                      <a:pt x="5465768" y="0"/>
                    </a:cubicBezTo>
                    <a:cubicBezTo>
                      <a:pt x="5600548" y="-17477"/>
                      <a:pt x="5695042" y="28058"/>
                      <a:pt x="5796681" y="0"/>
                    </a:cubicBezTo>
                    <a:cubicBezTo>
                      <a:pt x="5898320" y="-28058"/>
                      <a:pt x="6232546" y="56982"/>
                      <a:pt x="6526972" y="0"/>
                    </a:cubicBezTo>
                    <a:cubicBezTo>
                      <a:pt x="6821398" y="-56982"/>
                      <a:pt x="6909632" y="42961"/>
                      <a:pt x="7097511" y="0"/>
                    </a:cubicBezTo>
                    <a:cubicBezTo>
                      <a:pt x="7285390" y="-42961"/>
                      <a:pt x="7356126" y="26963"/>
                      <a:pt x="7428424" y="0"/>
                    </a:cubicBezTo>
                    <a:cubicBezTo>
                      <a:pt x="7500722" y="-26963"/>
                      <a:pt x="7780671" y="49542"/>
                      <a:pt x="7987553" y="0"/>
                    </a:cubicBezTo>
                    <a:cubicBezTo>
                      <a:pt x="8027637" y="176006"/>
                      <a:pt x="7939447" y="339502"/>
                      <a:pt x="7987553" y="461665"/>
                    </a:cubicBezTo>
                    <a:cubicBezTo>
                      <a:pt x="7797780" y="465718"/>
                      <a:pt x="7701982" y="427734"/>
                      <a:pt x="7576765" y="461665"/>
                    </a:cubicBezTo>
                    <a:cubicBezTo>
                      <a:pt x="7451548" y="495596"/>
                      <a:pt x="7231279" y="396272"/>
                      <a:pt x="7006225" y="461665"/>
                    </a:cubicBezTo>
                    <a:cubicBezTo>
                      <a:pt x="6781171" y="527058"/>
                      <a:pt x="6602867" y="432713"/>
                      <a:pt x="6275935" y="461665"/>
                    </a:cubicBezTo>
                    <a:cubicBezTo>
                      <a:pt x="5949003" y="490617"/>
                      <a:pt x="5893235" y="461361"/>
                      <a:pt x="5545644" y="461665"/>
                    </a:cubicBezTo>
                    <a:cubicBezTo>
                      <a:pt x="5198053" y="461969"/>
                      <a:pt x="5116350" y="389049"/>
                      <a:pt x="4895229" y="461665"/>
                    </a:cubicBezTo>
                    <a:cubicBezTo>
                      <a:pt x="4674108" y="534281"/>
                      <a:pt x="4452656" y="452736"/>
                      <a:pt x="4244814" y="461665"/>
                    </a:cubicBezTo>
                    <a:cubicBezTo>
                      <a:pt x="4036973" y="470594"/>
                      <a:pt x="3900771" y="385951"/>
                      <a:pt x="3594399" y="461665"/>
                    </a:cubicBezTo>
                    <a:cubicBezTo>
                      <a:pt x="3288027" y="537379"/>
                      <a:pt x="3356734" y="440771"/>
                      <a:pt x="3183610" y="461665"/>
                    </a:cubicBezTo>
                    <a:cubicBezTo>
                      <a:pt x="3010486" y="482559"/>
                      <a:pt x="2623647" y="431577"/>
                      <a:pt x="2453320" y="461665"/>
                    </a:cubicBezTo>
                    <a:cubicBezTo>
                      <a:pt x="2282993" y="491753"/>
                      <a:pt x="2084257" y="457385"/>
                      <a:pt x="1882780" y="461665"/>
                    </a:cubicBezTo>
                    <a:cubicBezTo>
                      <a:pt x="1681303" y="465945"/>
                      <a:pt x="1709525" y="429774"/>
                      <a:pt x="1551867" y="461665"/>
                    </a:cubicBezTo>
                    <a:cubicBezTo>
                      <a:pt x="1394209" y="493556"/>
                      <a:pt x="1190658" y="427476"/>
                      <a:pt x="981328" y="461665"/>
                    </a:cubicBezTo>
                    <a:cubicBezTo>
                      <a:pt x="771998" y="495854"/>
                      <a:pt x="616620" y="460029"/>
                      <a:pt x="490664" y="461665"/>
                    </a:cubicBezTo>
                    <a:cubicBezTo>
                      <a:pt x="364708" y="463301"/>
                      <a:pt x="147176" y="433245"/>
                      <a:pt x="0" y="461665"/>
                    </a:cubicBezTo>
                    <a:cubicBezTo>
                      <a:pt x="-5841" y="345067"/>
                      <a:pt x="19305" y="147154"/>
                      <a:pt x="0" y="0"/>
                    </a:cubicBezTo>
                    <a:close/>
                  </a:path>
                  <a:path w="7987553" h="461665" stroke="0" extrusionOk="0">
                    <a:moveTo>
                      <a:pt x="0" y="0"/>
                    </a:moveTo>
                    <a:cubicBezTo>
                      <a:pt x="177883" y="-11736"/>
                      <a:pt x="272345" y="36161"/>
                      <a:pt x="490664" y="0"/>
                    </a:cubicBezTo>
                    <a:cubicBezTo>
                      <a:pt x="708983" y="-36161"/>
                      <a:pt x="698338" y="320"/>
                      <a:pt x="821577" y="0"/>
                    </a:cubicBezTo>
                    <a:cubicBezTo>
                      <a:pt x="944816" y="-320"/>
                      <a:pt x="1353354" y="75904"/>
                      <a:pt x="1551867" y="0"/>
                    </a:cubicBezTo>
                    <a:cubicBezTo>
                      <a:pt x="1750380" y="-75904"/>
                      <a:pt x="1836649" y="32591"/>
                      <a:pt x="2042531" y="0"/>
                    </a:cubicBezTo>
                    <a:cubicBezTo>
                      <a:pt x="2248413" y="-32591"/>
                      <a:pt x="2390395" y="42596"/>
                      <a:pt x="2533195" y="0"/>
                    </a:cubicBezTo>
                    <a:cubicBezTo>
                      <a:pt x="2675995" y="-42596"/>
                      <a:pt x="3095127" y="23053"/>
                      <a:pt x="3263486" y="0"/>
                    </a:cubicBezTo>
                    <a:cubicBezTo>
                      <a:pt x="3431845" y="-23053"/>
                      <a:pt x="3564968" y="45094"/>
                      <a:pt x="3674274" y="0"/>
                    </a:cubicBezTo>
                    <a:cubicBezTo>
                      <a:pt x="3783580" y="-45094"/>
                      <a:pt x="4069651" y="33390"/>
                      <a:pt x="4404565" y="0"/>
                    </a:cubicBezTo>
                    <a:cubicBezTo>
                      <a:pt x="4739479" y="-33390"/>
                      <a:pt x="4909102" y="75775"/>
                      <a:pt x="5134856" y="0"/>
                    </a:cubicBezTo>
                    <a:cubicBezTo>
                      <a:pt x="5360610" y="-75775"/>
                      <a:pt x="5581847" y="33678"/>
                      <a:pt x="5705395" y="0"/>
                    </a:cubicBezTo>
                    <a:cubicBezTo>
                      <a:pt x="5828943" y="-33678"/>
                      <a:pt x="6285291" y="65139"/>
                      <a:pt x="6435686" y="0"/>
                    </a:cubicBezTo>
                    <a:cubicBezTo>
                      <a:pt x="6586081" y="-65139"/>
                      <a:pt x="6720381" y="25777"/>
                      <a:pt x="6926350" y="0"/>
                    </a:cubicBezTo>
                    <a:cubicBezTo>
                      <a:pt x="7132319" y="-25777"/>
                      <a:pt x="7193839" y="48300"/>
                      <a:pt x="7417013" y="0"/>
                    </a:cubicBezTo>
                    <a:cubicBezTo>
                      <a:pt x="7640187" y="-48300"/>
                      <a:pt x="7737616" y="65683"/>
                      <a:pt x="7987553" y="0"/>
                    </a:cubicBezTo>
                    <a:cubicBezTo>
                      <a:pt x="8040542" y="131310"/>
                      <a:pt x="7962773" y="251861"/>
                      <a:pt x="7987553" y="461665"/>
                    </a:cubicBezTo>
                    <a:cubicBezTo>
                      <a:pt x="7714779" y="499795"/>
                      <a:pt x="7689928" y="430972"/>
                      <a:pt x="7417014" y="461665"/>
                    </a:cubicBezTo>
                    <a:cubicBezTo>
                      <a:pt x="7144100" y="492358"/>
                      <a:pt x="6884501" y="436005"/>
                      <a:pt x="6686723" y="461665"/>
                    </a:cubicBezTo>
                    <a:cubicBezTo>
                      <a:pt x="6488945" y="487325"/>
                      <a:pt x="6310161" y="417331"/>
                      <a:pt x="6116183" y="461665"/>
                    </a:cubicBezTo>
                    <a:cubicBezTo>
                      <a:pt x="5922205" y="505999"/>
                      <a:pt x="5924541" y="452747"/>
                      <a:pt x="5785271" y="461665"/>
                    </a:cubicBezTo>
                    <a:cubicBezTo>
                      <a:pt x="5646001" y="470583"/>
                      <a:pt x="5530071" y="441612"/>
                      <a:pt x="5374482" y="461665"/>
                    </a:cubicBezTo>
                    <a:cubicBezTo>
                      <a:pt x="5218893" y="481718"/>
                      <a:pt x="4991899" y="456490"/>
                      <a:pt x="4644192" y="461665"/>
                    </a:cubicBezTo>
                    <a:cubicBezTo>
                      <a:pt x="4296485" y="466840"/>
                      <a:pt x="4300338" y="437762"/>
                      <a:pt x="4073652" y="461665"/>
                    </a:cubicBezTo>
                    <a:cubicBezTo>
                      <a:pt x="3846966" y="485568"/>
                      <a:pt x="3852681" y="451488"/>
                      <a:pt x="3662864" y="461665"/>
                    </a:cubicBezTo>
                    <a:cubicBezTo>
                      <a:pt x="3473047" y="471842"/>
                      <a:pt x="3297620" y="436017"/>
                      <a:pt x="3092324" y="461665"/>
                    </a:cubicBezTo>
                    <a:cubicBezTo>
                      <a:pt x="2887028" y="487313"/>
                      <a:pt x="2853376" y="426511"/>
                      <a:pt x="2761411" y="461665"/>
                    </a:cubicBezTo>
                    <a:cubicBezTo>
                      <a:pt x="2669446" y="496819"/>
                      <a:pt x="2537806" y="453991"/>
                      <a:pt x="2430498" y="461665"/>
                    </a:cubicBezTo>
                    <a:cubicBezTo>
                      <a:pt x="2323190" y="469339"/>
                      <a:pt x="2042716" y="441913"/>
                      <a:pt x="1859959" y="461665"/>
                    </a:cubicBezTo>
                    <a:cubicBezTo>
                      <a:pt x="1677202" y="481417"/>
                      <a:pt x="1536441" y="423903"/>
                      <a:pt x="1449170" y="461665"/>
                    </a:cubicBezTo>
                    <a:cubicBezTo>
                      <a:pt x="1361899" y="499427"/>
                      <a:pt x="988115" y="453853"/>
                      <a:pt x="798755" y="461665"/>
                    </a:cubicBezTo>
                    <a:cubicBezTo>
                      <a:pt x="609395" y="469477"/>
                      <a:pt x="161287" y="389045"/>
                      <a:pt x="0" y="461665"/>
                    </a:cubicBezTo>
                    <a:cubicBezTo>
                      <a:pt x="-39809" y="284554"/>
                      <a:pt x="50270" y="208070"/>
                      <a:pt x="0" y="0"/>
                    </a:cubicBezTo>
                    <a:close/>
                  </a:path>
                </a:pathLst>
              </a:custGeom>
              <a:solidFill>
                <a:schemeClr val="bg1"/>
              </a:solidFill>
              <a:ln>
                <a:solidFill>
                  <a:schemeClr val="accent1">
                    <a:shade val="15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24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𝑣</m:t>
                        </m:r>
                      </m:e>
                      <m:sub>
                        <m:r>
                          <a:rPr kumimoji="0" lang="en-US" sz="24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𝑖</m:t>
                        </m:r>
                      </m:sub>
                    </m:sSub>
                    <m:r>
                      <a:rPr kumimoji="0" lang="en-US" sz="24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𝑆</m:t>
                        </m:r>
                      </m:e>
                      <m:sub>
                        <m:r>
                          <a:rPr kumimoji="0" lang="en-US" sz="24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1</m:t>
                        </m:r>
                      </m:sub>
                    </m:sSub>
                    <m:r>
                      <a:rPr kumimoji="0" lang="en-US" sz="24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𝑆</m:t>
                        </m:r>
                      </m:e>
                      <m:sub>
                        <m:r>
                          <a:rPr kumimoji="0" lang="en-US" sz="24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2</m:t>
                        </m:r>
                      </m:sub>
                    </m:sSub>
                    <m:r>
                      <a:rPr kumimoji="0" lang="en-US" sz="24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𝑆</m:t>
                        </m:r>
                      </m:e>
                      <m:sub>
                        <m:r>
                          <a:rPr kumimoji="0" lang="en-US" sz="24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𝑛</m:t>
                        </m:r>
                      </m:sub>
                    </m:sSub>
                    <m:r>
                      <a:rPr kumimoji="0" lang="en-US" sz="24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ℝ</m:t>
                    </m:r>
                  </m:oMath>
                </a14:m>
                <a:r>
                  <a:rPr kumimoji="0" lang="en-US" sz="2400" b="0" i="0" u="none" strike="noStrike" kern="1200" cap="none" spc="0" normalizeH="0" baseline="0" noProof="0" dirty="0">
                    <a:ln>
                      <a:noFill/>
                    </a:ln>
                    <a:solidFill>
                      <a:srgbClr val="0070C0"/>
                    </a:solidFill>
                    <a:effectLst/>
                    <a:uLnTx/>
                    <a:uFillTx/>
                    <a:latin typeface="Aptos" panose="02110004020202020204"/>
                    <a:ea typeface="+mn-ea"/>
                    <a:cs typeface="+mn-cs"/>
                  </a:rPr>
                  <a:t> for each </a:t>
                </a:r>
                <a14:m>
                  <m:oMath xmlns:m="http://schemas.openxmlformats.org/officeDocument/2006/math">
                    <m:r>
                      <a:rPr kumimoji="0" lang="en-US" sz="24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𝑖</m:t>
                    </m:r>
                    <m:r>
                      <a:rPr kumimoji="0" lang="en-US" sz="24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𝑁</m:t>
                    </m:r>
                  </m:oMath>
                </a14:m>
                <a:endParaRPr kumimoji="0" lang="en-IN"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p:txBody>
          </p:sp>
        </mc:Choice>
        <mc:Fallback xmlns="">
          <p:sp>
            <p:nvSpPr>
              <p:cNvPr id="7" name="TextBox 6">
                <a:extLst>
                  <a:ext uri="{FF2B5EF4-FFF2-40B4-BE49-F238E27FC236}">
                    <a16:creationId xmlns:a16="http://schemas.microsoft.com/office/drawing/2014/main" id="{FF26BDEC-3BAF-BAB5-5BF6-35DDA8829454}"/>
                  </a:ext>
                </a:extLst>
              </p:cNvPr>
              <p:cNvSpPr txBox="1">
                <a:spLocks noRot="1" noChangeAspect="1" noMove="1" noResize="1" noEditPoints="1" noAdjustHandles="1" noChangeArrowheads="1" noChangeShapeType="1" noTextEdit="1"/>
              </p:cNvSpPr>
              <p:nvPr/>
            </p:nvSpPr>
            <p:spPr>
              <a:xfrm>
                <a:off x="2248661" y="1515150"/>
                <a:ext cx="7987553" cy="461665"/>
              </a:xfrm>
              <a:prstGeom prst="rect">
                <a:avLst/>
              </a:prstGeom>
              <a:blipFill>
                <a:blip r:embed="rId9"/>
                <a:stretch>
                  <a:fillRect t="-1149" b="-20690"/>
                </a:stretch>
              </a:blipFill>
              <a:ln>
                <a:solidFill>
                  <a:schemeClr val="accent1">
                    <a:shade val="15000"/>
                  </a:schemeClr>
                </a:solidFill>
                <a:extLst>
                  <a:ext uri="{C807C97D-BFC1-408E-A445-0C87EB9F89A2}">
                    <ask:lineSketchStyleProps xmlns:ask="http://schemas.microsoft.com/office/drawing/2018/sketchyshapes" sd="1219033472">
                      <a:custGeom>
                        <a:avLst/>
                        <a:gdLst>
                          <a:gd name="csX0" fmla="*/ 0 w 7987553"/>
                          <a:gd name="csY0" fmla="*/ 0 h 461665"/>
                          <a:gd name="csX1" fmla="*/ 650415 w 7987553"/>
                          <a:gd name="csY1" fmla="*/ 0 h 461665"/>
                          <a:gd name="csX2" fmla="*/ 1141079 w 7987553"/>
                          <a:gd name="csY2" fmla="*/ 0 h 461665"/>
                          <a:gd name="csX3" fmla="*/ 1711619 w 7987553"/>
                          <a:gd name="csY3" fmla="*/ 0 h 461665"/>
                          <a:gd name="csX4" fmla="*/ 2441909 w 7987553"/>
                          <a:gd name="csY4" fmla="*/ 0 h 461665"/>
                          <a:gd name="csX5" fmla="*/ 2852698 w 7987553"/>
                          <a:gd name="csY5" fmla="*/ 0 h 461665"/>
                          <a:gd name="csX6" fmla="*/ 3503113 w 7987553"/>
                          <a:gd name="csY6" fmla="*/ 0 h 461665"/>
                          <a:gd name="csX7" fmla="*/ 3913901 w 7987553"/>
                          <a:gd name="csY7" fmla="*/ 0 h 461665"/>
                          <a:gd name="csX8" fmla="*/ 4484440 w 7987553"/>
                          <a:gd name="csY8" fmla="*/ 0 h 461665"/>
                          <a:gd name="csX9" fmla="*/ 5134855 w 7987553"/>
                          <a:gd name="csY9" fmla="*/ 0 h 461665"/>
                          <a:gd name="csX10" fmla="*/ 5465768 w 7987553"/>
                          <a:gd name="csY10" fmla="*/ 0 h 461665"/>
                          <a:gd name="csX11" fmla="*/ 5796681 w 7987553"/>
                          <a:gd name="csY11" fmla="*/ 0 h 461665"/>
                          <a:gd name="csX12" fmla="*/ 6526972 w 7987553"/>
                          <a:gd name="csY12" fmla="*/ 0 h 461665"/>
                          <a:gd name="csX13" fmla="*/ 7097511 w 7987553"/>
                          <a:gd name="csY13" fmla="*/ 0 h 461665"/>
                          <a:gd name="csX14" fmla="*/ 7428424 w 7987553"/>
                          <a:gd name="csY14" fmla="*/ 0 h 461665"/>
                          <a:gd name="csX15" fmla="*/ 7987553 w 7987553"/>
                          <a:gd name="csY15" fmla="*/ 0 h 461665"/>
                          <a:gd name="csX16" fmla="*/ 7987553 w 7987553"/>
                          <a:gd name="csY16" fmla="*/ 461665 h 461665"/>
                          <a:gd name="csX17" fmla="*/ 7576765 w 7987553"/>
                          <a:gd name="csY17" fmla="*/ 461665 h 461665"/>
                          <a:gd name="csX18" fmla="*/ 7006225 w 7987553"/>
                          <a:gd name="csY18" fmla="*/ 461665 h 461665"/>
                          <a:gd name="csX19" fmla="*/ 6275935 w 7987553"/>
                          <a:gd name="csY19" fmla="*/ 461665 h 461665"/>
                          <a:gd name="csX20" fmla="*/ 5545644 w 7987553"/>
                          <a:gd name="csY20" fmla="*/ 461665 h 461665"/>
                          <a:gd name="csX21" fmla="*/ 4895229 w 7987553"/>
                          <a:gd name="csY21" fmla="*/ 461665 h 461665"/>
                          <a:gd name="csX22" fmla="*/ 4244814 w 7987553"/>
                          <a:gd name="csY22" fmla="*/ 461665 h 461665"/>
                          <a:gd name="csX23" fmla="*/ 3594399 w 7987553"/>
                          <a:gd name="csY23" fmla="*/ 461665 h 461665"/>
                          <a:gd name="csX24" fmla="*/ 3183610 w 7987553"/>
                          <a:gd name="csY24" fmla="*/ 461665 h 461665"/>
                          <a:gd name="csX25" fmla="*/ 2453320 w 7987553"/>
                          <a:gd name="csY25" fmla="*/ 461665 h 461665"/>
                          <a:gd name="csX26" fmla="*/ 1882780 w 7987553"/>
                          <a:gd name="csY26" fmla="*/ 461665 h 461665"/>
                          <a:gd name="csX27" fmla="*/ 1551867 w 7987553"/>
                          <a:gd name="csY27" fmla="*/ 461665 h 461665"/>
                          <a:gd name="csX28" fmla="*/ 981328 w 7987553"/>
                          <a:gd name="csY28" fmla="*/ 461665 h 461665"/>
                          <a:gd name="csX29" fmla="*/ 490664 w 7987553"/>
                          <a:gd name="csY29" fmla="*/ 461665 h 461665"/>
                          <a:gd name="csX30" fmla="*/ 0 w 7987553"/>
                          <a:gd name="csY30" fmla="*/ 461665 h 461665"/>
                          <a:gd name="csX31" fmla="*/ 0 w 7987553"/>
                          <a:gd name="csY31" fmla="*/ 0 h 46166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Lst>
                        <a:rect l="l" t="t" r="r" b="b"/>
                        <a:pathLst>
                          <a:path w="7987553" h="461665" fill="none" extrusionOk="0">
                            <a:moveTo>
                              <a:pt x="0" y="0"/>
                            </a:moveTo>
                            <a:cubicBezTo>
                              <a:pt x="241820" y="-23754"/>
                              <a:pt x="376416" y="51146"/>
                              <a:pt x="650415" y="0"/>
                            </a:cubicBezTo>
                            <a:cubicBezTo>
                              <a:pt x="924414" y="-51146"/>
                              <a:pt x="1022715" y="50766"/>
                              <a:pt x="1141079" y="0"/>
                            </a:cubicBezTo>
                            <a:cubicBezTo>
                              <a:pt x="1259443" y="-50766"/>
                              <a:pt x="1429819" y="26805"/>
                              <a:pt x="1711619" y="0"/>
                            </a:cubicBezTo>
                            <a:cubicBezTo>
                              <a:pt x="1993419" y="-26805"/>
                              <a:pt x="2203788" y="36938"/>
                              <a:pt x="2441909" y="0"/>
                            </a:cubicBezTo>
                            <a:cubicBezTo>
                              <a:pt x="2680030" y="-36938"/>
                              <a:pt x="2752026" y="19209"/>
                              <a:pt x="2852698" y="0"/>
                            </a:cubicBezTo>
                            <a:cubicBezTo>
                              <a:pt x="2953370" y="-19209"/>
                              <a:pt x="3353803" y="574"/>
                              <a:pt x="3503113" y="0"/>
                            </a:cubicBezTo>
                            <a:cubicBezTo>
                              <a:pt x="3652424" y="-574"/>
                              <a:pt x="3803563" y="3379"/>
                              <a:pt x="3913901" y="0"/>
                            </a:cubicBezTo>
                            <a:cubicBezTo>
                              <a:pt x="4024239" y="-3379"/>
                              <a:pt x="4357211" y="54607"/>
                              <a:pt x="4484440" y="0"/>
                            </a:cubicBezTo>
                            <a:cubicBezTo>
                              <a:pt x="4611669" y="-54607"/>
                              <a:pt x="4985728" y="75830"/>
                              <a:pt x="5134855" y="0"/>
                            </a:cubicBezTo>
                            <a:cubicBezTo>
                              <a:pt x="5283983" y="-75830"/>
                              <a:pt x="5330988" y="17477"/>
                              <a:pt x="5465768" y="0"/>
                            </a:cubicBezTo>
                            <a:cubicBezTo>
                              <a:pt x="5600548" y="-17477"/>
                              <a:pt x="5695042" y="28058"/>
                              <a:pt x="5796681" y="0"/>
                            </a:cubicBezTo>
                            <a:cubicBezTo>
                              <a:pt x="5898320" y="-28058"/>
                              <a:pt x="6232546" y="56982"/>
                              <a:pt x="6526972" y="0"/>
                            </a:cubicBezTo>
                            <a:cubicBezTo>
                              <a:pt x="6821398" y="-56982"/>
                              <a:pt x="6909632" y="42961"/>
                              <a:pt x="7097511" y="0"/>
                            </a:cubicBezTo>
                            <a:cubicBezTo>
                              <a:pt x="7285390" y="-42961"/>
                              <a:pt x="7356126" y="26963"/>
                              <a:pt x="7428424" y="0"/>
                            </a:cubicBezTo>
                            <a:cubicBezTo>
                              <a:pt x="7500722" y="-26963"/>
                              <a:pt x="7780671" y="49542"/>
                              <a:pt x="7987553" y="0"/>
                            </a:cubicBezTo>
                            <a:cubicBezTo>
                              <a:pt x="8027637" y="176006"/>
                              <a:pt x="7939447" y="339502"/>
                              <a:pt x="7987553" y="461665"/>
                            </a:cubicBezTo>
                            <a:cubicBezTo>
                              <a:pt x="7797780" y="465718"/>
                              <a:pt x="7701982" y="427734"/>
                              <a:pt x="7576765" y="461665"/>
                            </a:cubicBezTo>
                            <a:cubicBezTo>
                              <a:pt x="7451548" y="495596"/>
                              <a:pt x="7231279" y="396272"/>
                              <a:pt x="7006225" y="461665"/>
                            </a:cubicBezTo>
                            <a:cubicBezTo>
                              <a:pt x="6781171" y="527058"/>
                              <a:pt x="6602867" y="432713"/>
                              <a:pt x="6275935" y="461665"/>
                            </a:cubicBezTo>
                            <a:cubicBezTo>
                              <a:pt x="5949003" y="490617"/>
                              <a:pt x="5893235" y="461361"/>
                              <a:pt x="5545644" y="461665"/>
                            </a:cubicBezTo>
                            <a:cubicBezTo>
                              <a:pt x="5198053" y="461969"/>
                              <a:pt x="5116350" y="389049"/>
                              <a:pt x="4895229" y="461665"/>
                            </a:cubicBezTo>
                            <a:cubicBezTo>
                              <a:pt x="4674108" y="534281"/>
                              <a:pt x="4452656" y="452736"/>
                              <a:pt x="4244814" y="461665"/>
                            </a:cubicBezTo>
                            <a:cubicBezTo>
                              <a:pt x="4036973" y="470594"/>
                              <a:pt x="3900771" y="385951"/>
                              <a:pt x="3594399" y="461665"/>
                            </a:cubicBezTo>
                            <a:cubicBezTo>
                              <a:pt x="3288027" y="537379"/>
                              <a:pt x="3356734" y="440771"/>
                              <a:pt x="3183610" y="461665"/>
                            </a:cubicBezTo>
                            <a:cubicBezTo>
                              <a:pt x="3010486" y="482559"/>
                              <a:pt x="2623647" y="431577"/>
                              <a:pt x="2453320" y="461665"/>
                            </a:cubicBezTo>
                            <a:cubicBezTo>
                              <a:pt x="2282993" y="491753"/>
                              <a:pt x="2084257" y="457385"/>
                              <a:pt x="1882780" y="461665"/>
                            </a:cubicBezTo>
                            <a:cubicBezTo>
                              <a:pt x="1681303" y="465945"/>
                              <a:pt x="1709525" y="429774"/>
                              <a:pt x="1551867" y="461665"/>
                            </a:cubicBezTo>
                            <a:cubicBezTo>
                              <a:pt x="1394209" y="493556"/>
                              <a:pt x="1190658" y="427476"/>
                              <a:pt x="981328" y="461665"/>
                            </a:cubicBezTo>
                            <a:cubicBezTo>
                              <a:pt x="771998" y="495854"/>
                              <a:pt x="616620" y="460029"/>
                              <a:pt x="490664" y="461665"/>
                            </a:cubicBezTo>
                            <a:cubicBezTo>
                              <a:pt x="364708" y="463301"/>
                              <a:pt x="147176" y="433245"/>
                              <a:pt x="0" y="461665"/>
                            </a:cubicBezTo>
                            <a:cubicBezTo>
                              <a:pt x="-5841" y="345067"/>
                              <a:pt x="19305" y="147154"/>
                              <a:pt x="0" y="0"/>
                            </a:cubicBezTo>
                            <a:close/>
                          </a:path>
                          <a:path w="7987553" h="461665" stroke="0" extrusionOk="0">
                            <a:moveTo>
                              <a:pt x="0" y="0"/>
                            </a:moveTo>
                            <a:cubicBezTo>
                              <a:pt x="177883" y="-11736"/>
                              <a:pt x="272345" y="36161"/>
                              <a:pt x="490664" y="0"/>
                            </a:cubicBezTo>
                            <a:cubicBezTo>
                              <a:pt x="708983" y="-36161"/>
                              <a:pt x="698338" y="320"/>
                              <a:pt x="821577" y="0"/>
                            </a:cubicBezTo>
                            <a:cubicBezTo>
                              <a:pt x="944816" y="-320"/>
                              <a:pt x="1353354" y="75904"/>
                              <a:pt x="1551867" y="0"/>
                            </a:cubicBezTo>
                            <a:cubicBezTo>
                              <a:pt x="1750380" y="-75904"/>
                              <a:pt x="1836649" y="32591"/>
                              <a:pt x="2042531" y="0"/>
                            </a:cubicBezTo>
                            <a:cubicBezTo>
                              <a:pt x="2248413" y="-32591"/>
                              <a:pt x="2390395" y="42596"/>
                              <a:pt x="2533195" y="0"/>
                            </a:cubicBezTo>
                            <a:cubicBezTo>
                              <a:pt x="2675995" y="-42596"/>
                              <a:pt x="3095127" y="23053"/>
                              <a:pt x="3263486" y="0"/>
                            </a:cubicBezTo>
                            <a:cubicBezTo>
                              <a:pt x="3431845" y="-23053"/>
                              <a:pt x="3564968" y="45094"/>
                              <a:pt x="3674274" y="0"/>
                            </a:cubicBezTo>
                            <a:cubicBezTo>
                              <a:pt x="3783580" y="-45094"/>
                              <a:pt x="4069651" y="33390"/>
                              <a:pt x="4404565" y="0"/>
                            </a:cubicBezTo>
                            <a:cubicBezTo>
                              <a:pt x="4739479" y="-33390"/>
                              <a:pt x="4909102" y="75775"/>
                              <a:pt x="5134856" y="0"/>
                            </a:cubicBezTo>
                            <a:cubicBezTo>
                              <a:pt x="5360610" y="-75775"/>
                              <a:pt x="5581847" y="33678"/>
                              <a:pt x="5705395" y="0"/>
                            </a:cubicBezTo>
                            <a:cubicBezTo>
                              <a:pt x="5828943" y="-33678"/>
                              <a:pt x="6285291" y="65139"/>
                              <a:pt x="6435686" y="0"/>
                            </a:cubicBezTo>
                            <a:cubicBezTo>
                              <a:pt x="6586081" y="-65139"/>
                              <a:pt x="6720381" y="25777"/>
                              <a:pt x="6926350" y="0"/>
                            </a:cubicBezTo>
                            <a:cubicBezTo>
                              <a:pt x="7132319" y="-25777"/>
                              <a:pt x="7193839" y="48300"/>
                              <a:pt x="7417013" y="0"/>
                            </a:cubicBezTo>
                            <a:cubicBezTo>
                              <a:pt x="7640187" y="-48300"/>
                              <a:pt x="7737616" y="65683"/>
                              <a:pt x="7987553" y="0"/>
                            </a:cubicBezTo>
                            <a:cubicBezTo>
                              <a:pt x="8040542" y="131310"/>
                              <a:pt x="7962773" y="251861"/>
                              <a:pt x="7987553" y="461665"/>
                            </a:cubicBezTo>
                            <a:cubicBezTo>
                              <a:pt x="7714779" y="499795"/>
                              <a:pt x="7689928" y="430972"/>
                              <a:pt x="7417014" y="461665"/>
                            </a:cubicBezTo>
                            <a:cubicBezTo>
                              <a:pt x="7144100" y="492358"/>
                              <a:pt x="6884501" y="436005"/>
                              <a:pt x="6686723" y="461665"/>
                            </a:cubicBezTo>
                            <a:cubicBezTo>
                              <a:pt x="6488945" y="487325"/>
                              <a:pt x="6310161" y="417331"/>
                              <a:pt x="6116183" y="461665"/>
                            </a:cubicBezTo>
                            <a:cubicBezTo>
                              <a:pt x="5922205" y="505999"/>
                              <a:pt x="5924541" y="452747"/>
                              <a:pt x="5785271" y="461665"/>
                            </a:cubicBezTo>
                            <a:cubicBezTo>
                              <a:pt x="5646001" y="470583"/>
                              <a:pt x="5530071" y="441612"/>
                              <a:pt x="5374482" y="461665"/>
                            </a:cubicBezTo>
                            <a:cubicBezTo>
                              <a:pt x="5218893" y="481718"/>
                              <a:pt x="4991899" y="456490"/>
                              <a:pt x="4644192" y="461665"/>
                            </a:cubicBezTo>
                            <a:cubicBezTo>
                              <a:pt x="4296485" y="466840"/>
                              <a:pt x="4300338" y="437762"/>
                              <a:pt x="4073652" y="461665"/>
                            </a:cubicBezTo>
                            <a:cubicBezTo>
                              <a:pt x="3846966" y="485568"/>
                              <a:pt x="3852681" y="451488"/>
                              <a:pt x="3662864" y="461665"/>
                            </a:cubicBezTo>
                            <a:cubicBezTo>
                              <a:pt x="3473047" y="471842"/>
                              <a:pt x="3297620" y="436017"/>
                              <a:pt x="3092324" y="461665"/>
                            </a:cubicBezTo>
                            <a:cubicBezTo>
                              <a:pt x="2887028" y="487313"/>
                              <a:pt x="2853376" y="426511"/>
                              <a:pt x="2761411" y="461665"/>
                            </a:cubicBezTo>
                            <a:cubicBezTo>
                              <a:pt x="2669446" y="496819"/>
                              <a:pt x="2537806" y="453991"/>
                              <a:pt x="2430498" y="461665"/>
                            </a:cubicBezTo>
                            <a:cubicBezTo>
                              <a:pt x="2323190" y="469339"/>
                              <a:pt x="2042716" y="441913"/>
                              <a:pt x="1859959" y="461665"/>
                            </a:cubicBezTo>
                            <a:cubicBezTo>
                              <a:pt x="1677202" y="481417"/>
                              <a:pt x="1536441" y="423903"/>
                              <a:pt x="1449170" y="461665"/>
                            </a:cubicBezTo>
                            <a:cubicBezTo>
                              <a:pt x="1361899" y="499427"/>
                              <a:pt x="988115" y="453853"/>
                              <a:pt x="798755" y="461665"/>
                            </a:cubicBezTo>
                            <a:cubicBezTo>
                              <a:pt x="609395" y="469477"/>
                              <a:pt x="161287" y="389045"/>
                              <a:pt x="0" y="461665"/>
                            </a:cubicBezTo>
                            <a:cubicBezTo>
                              <a:pt x="-39809" y="284554"/>
                              <a:pt x="50270" y="208070"/>
                              <a:pt x="0" y="0"/>
                            </a:cubicBezTo>
                            <a:close/>
                          </a:path>
                        </a:pathLst>
                      </a:custGeom>
                      <ask:type>
                        <ask:lineSketchScribble/>
                      </ask:type>
                    </ask:lineSketchStyleProps>
                  </a:ext>
                </a:extLst>
              </a:ln>
            </p:spPr>
            <p:txBody>
              <a:bodyPr/>
              <a:lstStyle/>
              <a:p>
                <a:r>
                  <a:rPr lang="en-US">
                    <a:noFill/>
                  </a:rPr>
                  <a:t> </a:t>
                </a:r>
              </a:p>
            </p:txBody>
          </p:sp>
        </mc:Fallback>
      </mc:AlternateContent>
      <p:sp>
        <p:nvSpPr>
          <p:cNvPr id="10" name="TextBox 9">
            <a:extLst>
              <a:ext uri="{FF2B5EF4-FFF2-40B4-BE49-F238E27FC236}">
                <a16:creationId xmlns:a16="http://schemas.microsoft.com/office/drawing/2014/main" id="{42F54B01-EB97-F76C-E21E-42324FCF8256}"/>
              </a:ext>
            </a:extLst>
          </p:cNvPr>
          <p:cNvSpPr txBox="1"/>
          <p:nvPr/>
        </p:nvSpPr>
        <p:spPr>
          <a:xfrm>
            <a:off x="9478576" y="4418182"/>
            <a:ext cx="2517495" cy="584775"/>
          </a:xfrm>
          <a:prstGeom prst="rect">
            <a:avLst/>
          </a:prstGeom>
          <a:noFill/>
        </p:spPr>
        <p:txBody>
          <a:bodyPr wrap="square" rtlCol="0">
            <a:spAutoFit/>
          </a:bodyPr>
          <a:lstStyle/>
          <a:p>
            <a:r>
              <a:rPr lang="en-IN" sz="1600" i="1" dirty="0"/>
              <a:t>Set of all possible strategy profiles (outcomes)</a:t>
            </a:r>
            <a:endParaRPr lang="en-US" sz="1600" i="1" dirty="0"/>
          </a:p>
        </p:txBody>
      </p:sp>
      <p:sp>
        <p:nvSpPr>
          <p:cNvPr id="11" name="Freeform: Shape 10">
            <a:extLst>
              <a:ext uri="{FF2B5EF4-FFF2-40B4-BE49-F238E27FC236}">
                <a16:creationId xmlns:a16="http://schemas.microsoft.com/office/drawing/2014/main" id="{690C0A27-CFF9-41FF-443E-C96BBFFF42BC}"/>
              </a:ext>
            </a:extLst>
          </p:cNvPr>
          <p:cNvSpPr/>
          <p:nvPr/>
        </p:nvSpPr>
        <p:spPr>
          <a:xfrm>
            <a:off x="7288306" y="4706471"/>
            <a:ext cx="2169459" cy="384662"/>
          </a:xfrm>
          <a:custGeom>
            <a:avLst/>
            <a:gdLst>
              <a:gd name="csX0" fmla="*/ 1004047 w 1004047"/>
              <a:gd name="csY0" fmla="*/ 35858 h 322729"/>
              <a:gd name="csX1" fmla="*/ 824753 w 1004047"/>
              <a:gd name="csY1" fmla="*/ 8964 h 322729"/>
              <a:gd name="csX2" fmla="*/ 618564 w 1004047"/>
              <a:gd name="csY2" fmla="*/ 0 h 322729"/>
              <a:gd name="csX3" fmla="*/ 224117 w 1004047"/>
              <a:gd name="csY3" fmla="*/ 17929 h 322729"/>
              <a:gd name="csX4" fmla="*/ 188258 w 1004047"/>
              <a:gd name="csY4" fmla="*/ 53788 h 322729"/>
              <a:gd name="csX5" fmla="*/ 62753 w 1004047"/>
              <a:gd name="csY5" fmla="*/ 170329 h 322729"/>
              <a:gd name="csX6" fmla="*/ 44823 w 1004047"/>
              <a:gd name="csY6" fmla="*/ 206188 h 322729"/>
              <a:gd name="csX7" fmla="*/ 17929 w 1004047"/>
              <a:gd name="csY7" fmla="*/ 251011 h 322729"/>
              <a:gd name="csX8" fmla="*/ 8964 w 1004047"/>
              <a:gd name="csY8" fmla="*/ 295835 h 322729"/>
              <a:gd name="csX9" fmla="*/ 0 w 1004047"/>
              <a:gd name="csY9" fmla="*/ 322729 h 32272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1004047" h="322729">
                <a:moveTo>
                  <a:pt x="1004047" y="35858"/>
                </a:moveTo>
                <a:cubicBezTo>
                  <a:pt x="937530" y="22556"/>
                  <a:pt x="907111" y="15466"/>
                  <a:pt x="824753" y="8964"/>
                </a:cubicBezTo>
                <a:cubicBezTo>
                  <a:pt x="756172" y="3550"/>
                  <a:pt x="687294" y="2988"/>
                  <a:pt x="618564" y="0"/>
                </a:cubicBezTo>
                <a:cubicBezTo>
                  <a:pt x="487082" y="5976"/>
                  <a:pt x="354719" y="1604"/>
                  <a:pt x="224117" y="17929"/>
                </a:cubicBezTo>
                <a:cubicBezTo>
                  <a:pt x="207343" y="20026"/>
                  <a:pt x="199629" y="41280"/>
                  <a:pt x="188258" y="53788"/>
                </a:cubicBezTo>
                <a:cubicBezTo>
                  <a:pt x="101073" y="149692"/>
                  <a:pt x="171641" y="88663"/>
                  <a:pt x="62753" y="170329"/>
                </a:cubicBezTo>
                <a:cubicBezTo>
                  <a:pt x="56776" y="182282"/>
                  <a:pt x="51313" y="194506"/>
                  <a:pt x="44823" y="206188"/>
                </a:cubicBezTo>
                <a:cubicBezTo>
                  <a:pt x="36361" y="221419"/>
                  <a:pt x="24400" y="234833"/>
                  <a:pt x="17929" y="251011"/>
                </a:cubicBezTo>
                <a:cubicBezTo>
                  <a:pt x="12270" y="265158"/>
                  <a:pt x="12659" y="281053"/>
                  <a:pt x="8964" y="295835"/>
                </a:cubicBezTo>
                <a:cubicBezTo>
                  <a:pt x="6672" y="305002"/>
                  <a:pt x="0" y="322729"/>
                  <a:pt x="0" y="322729"/>
                </a:cubicBezTo>
              </a:path>
            </a:pathLst>
          </a:custGeom>
          <a:noFill/>
          <a:ln>
            <a:tailEnd type="stealth"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32CC693-EC7D-E4B2-E110-5140DBCBA4F9}"/>
              </a:ext>
            </a:extLst>
          </p:cNvPr>
          <p:cNvSpPr txBox="1"/>
          <p:nvPr/>
        </p:nvSpPr>
        <p:spPr>
          <a:xfrm>
            <a:off x="5123955" y="1268524"/>
            <a:ext cx="806824" cy="369332"/>
          </a:xfrm>
          <a:custGeom>
            <a:avLst/>
            <a:gdLst>
              <a:gd name="csX0" fmla="*/ 0 w 806824"/>
              <a:gd name="csY0" fmla="*/ 0 h 369332"/>
              <a:gd name="csX1" fmla="*/ 395344 w 806824"/>
              <a:gd name="csY1" fmla="*/ 0 h 369332"/>
              <a:gd name="csX2" fmla="*/ 806824 w 806824"/>
              <a:gd name="csY2" fmla="*/ 0 h 369332"/>
              <a:gd name="csX3" fmla="*/ 806824 w 806824"/>
              <a:gd name="csY3" fmla="*/ 369332 h 369332"/>
              <a:gd name="csX4" fmla="*/ 403412 w 806824"/>
              <a:gd name="csY4" fmla="*/ 369332 h 369332"/>
              <a:gd name="csX5" fmla="*/ 0 w 806824"/>
              <a:gd name="csY5" fmla="*/ 369332 h 369332"/>
              <a:gd name="csX6" fmla="*/ 0 w 806824"/>
              <a:gd name="csY6" fmla="*/ 0 h 369332"/>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806824" h="369332" fill="none" extrusionOk="0">
                <a:moveTo>
                  <a:pt x="0" y="0"/>
                </a:moveTo>
                <a:cubicBezTo>
                  <a:pt x="112664" y="-40805"/>
                  <a:pt x="285192" y="5272"/>
                  <a:pt x="395344" y="0"/>
                </a:cubicBezTo>
                <a:cubicBezTo>
                  <a:pt x="505496" y="-5272"/>
                  <a:pt x="653906" y="9573"/>
                  <a:pt x="806824" y="0"/>
                </a:cubicBezTo>
                <a:cubicBezTo>
                  <a:pt x="811318" y="166585"/>
                  <a:pt x="784238" y="293147"/>
                  <a:pt x="806824" y="369332"/>
                </a:cubicBezTo>
                <a:cubicBezTo>
                  <a:pt x="650754" y="403796"/>
                  <a:pt x="563725" y="339958"/>
                  <a:pt x="403412" y="369332"/>
                </a:cubicBezTo>
                <a:cubicBezTo>
                  <a:pt x="243099" y="398706"/>
                  <a:pt x="123976" y="324242"/>
                  <a:pt x="0" y="369332"/>
                </a:cubicBezTo>
                <a:cubicBezTo>
                  <a:pt x="-12933" y="278958"/>
                  <a:pt x="41887" y="79632"/>
                  <a:pt x="0" y="0"/>
                </a:cubicBezTo>
                <a:close/>
              </a:path>
              <a:path w="806824" h="369332" stroke="0" extrusionOk="0">
                <a:moveTo>
                  <a:pt x="0" y="0"/>
                </a:moveTo>
                <a:cubicBezTo>
                  <a:pt x="193888" y="-17165"/>
                  <a:pt x="275601" y="40934"/>
                  <a:pt x="419548" y="0"/>
                </a:cubicBezTo>
                <a:cubicBezTo>
                  <a:pt x="563495" y="-40934"/>
                  <a:pt x="720529" y="6146"/>
                  <a:pt x="806824" y="0"/>
                </a:cubicBezTo>
                <a:cubicBezTo>
                  <a:pt x="824074" y="119858"/>
                  <a:pt x="779995" y="222132"/>
                  <a:pt x="806824" y="369332"/>
                </a:cubicBezTo>
                <a:cubicBezTo>
                  <a:pt x="670283" y="414326"/>
                  <a:pt x="510370" y="347724"/>
                  <a:pt x="411480" y="369332"/>
                </a:cubicBezTo>
                <a:cubicBezTo>
                  <a:pt x="312590" y="390940"/>
                  <a:pt x="197547" y="364100"/>
                  <a:pt x="0" y="369332"/>
                </a:cubicBezTo>
                <a:cubicBezTo>
                  <a:pt x="-19429" y="223363"/>
                  <a:pt x="17703" y="90607"/>
                  <a:pt x="0" y="0"/>
                </a:cubicBezTo>
                <a:close/>
              </a:path>
            </a:pathLst>
          </a:custGeom>
          <a:solidFill>
            <a:schemeClr val="bg1">
              <a:lumMod val="95000"/>
            </a:schemeClr>
          </a:solidFill>
          <a:ln>
            <a:solidFill>
              <a:schemeClr val="accent1">
                <a:shade val="15000"/>
              </a:schemeClr>
            </a:solidFill>
            <a:extLst>
              <a:ext uri="{C807C97D-BFC1-408E-A445-0C87EB9F89A2}">
                <ask:lineSketchStyleProps xmlns:ask="http://schemas.microsoft.com/office/drawing/2018/sketchyshapes" sd="678225450">
                  <a:prstGeom prst="rect">
                    <a:avLst/>
                  </a:prstGeom>
                  <ask:type>
                    <ask:lineSketchScribble/>
                  </ask:type>
                </ask:lineSketchStyleProps>
              </a:ext>
            </a:extLst>
          </a:ln>
        </p:spPr>
        <p:txBody>
          <a:bodyPr wrap="square" rtlCol="0">
            <a:spAutoFit/>
          </a:bodyPr>
          <a:lstStyle/>
          <a:p>
            <a:pPr algn="ctr"/>
            <a:r>
              <a:rPr lang="en-IN" dirty="0"/>
              <a:t>A set</a:t>
            </a:r>
            <a:endParaRPr lang="en-US"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7B85F07-A6B2-598F-7B1A-DA707905A9D2}"/>
                  </a:ext>
                </a:extLst>
              </p:cNvPr>
              <p:cNvSpPr txBox="1"/>
              <p:nvPr/>
            </p:nvSpPr>
            <p:spPr>
              <a:xfrm>
                <a:off x="560004" y="1482190"/>
                <a:ext cx="2756937" cy="369332"/>
              </a:xfrm>
              <a:custGeom>
                <a:avLst/>
                <a:gdLst>
                  <a:gd name="csX0" fmla="*/ 0 w 2756937"/>
                  <a:gd name="csY0" fmla="*/ 0 h 369332"/>
                  <a:gd name="csX1" fmla="*/ 523818 w 2756937"/>
                  <a:gd name="csY1" fmla="*/ 0 h 369332"/>
                  <a:gd name="csX2" fmla="*/ 1075205 w 2756937"/>
                  <a:gd name="csY2" fmla="*/ 0 h 369332"/>
                  <a:gd name="csX3" fmla="*/ 1654162 w 2756937"/>
                  <a:gd name="csY3" fmla="*/ 0 h 369332"/>
                  <a:gd name="csX4" fmla="*/ 2233119 w 2756937"/>
                  <a:gd name="csY4" fmla="*/ 0 h 369332"/>
                  <a:gd name="csX5" fmla="*/ 2756937 w 2756937"/>
                  <a:gd name="csY5" fmla="*/ 0 h 369332"/>
                  <a:gd name="csX6" fmla="*/ 2756937 w 2756937"/>
                  <a:gd name="csY6" fmla="*/ 369332 h 369332"/>
                  <a:gd name="csX7" fmla="*/ 2150411 w 2756937"/>
                  <a:gd name="csY7" fmla="*/ 369332 h 369332"/>
                  <a:gd name="csX8" fmla="*/ 1543885 w 2756937"/>
                  <a:gd name="csY8" fmla="*/ 369332 h 369332"/>
                  <a:gd name="csX9" fmla="*/ 992497 w 2756937"/>
                  <a:gd name="csY9" fmla="*/ 369332 h 369332"/>
                  <a:gd name="csX10" fmla="*/ 0 w 2756937"/>
                  <a:gd name="csY10" fmla="*/ 369332 h 369332"/>
                  <a:gd name="csX11" fmla="*/ 0 w 2756937"/>
                  <a:gd name="csY11" fmla="*/ 0 h 36933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2756937" h="369332" fill="none" extrusionOk="0">
                    <a:moveTo>
                      <a:pt x="0" y="0"/>
                    </a:moveTo>
                    <a:cubicBezTo>
                      <a:pt x="166375" y="-1072"/>
                      <a:pt x="332960" y="9901"/>
                      <a:pt x="523818" y="0"/>
                    </a:cubicBezTo>
                    <a:cubicBezTo>
                      <a:pt x="714676" y="-9901"/>
                      <a:pt x="809952" y="36707"/>
                      <a:pt x="1075205" y="0"/>
                    </a:cubicBezTo>
                    <a:cubicBezTo>
                      <a:pt x="1340458" y="-36707"/>
                      <a:pt x="1463844" y="59459"/>
                      <a:pt x="1654162" y="0"/>
                    </a:cubicBezTo>
                    <a:cubicBezTo>
                      <a:pt x="1844480" y="-59459"/>
                      <a:pt x="2032599" y="9268"/>
                      <a:pt x="2233119" y="0"/>
                    </a:cubicBezTo>
                    <a:cubicBezTo>
                      <a:pt x="2433639" y="-9268"/>
                      <a:pt x="2514557" y="21106"/>
                      <a:pt x="2756937" y="0"/>
                    </a:cubicBezTo>
                    <a:cubicBezTo>
                      <a:pt x="2773771" y="102192"/>
                      <a:pt x="2720172" y="207137"/>
                      <a:pt x="2756937" y="369332"/>
                    </a:cubicBezTo>
                    <a:cubicBezTo>
                      <a:pt x="2455087" y="436362"/>
                      <a:pt x="2289615" y="316636"/>
                      <a:pt x="2150411" y="369332"/>
                    </a:cubicBezTo>
                    <a:cubicBezTo>
                      <a:pt x="2011207" y="422028"/>
                      <a:pt x="1713765" y="335001"/>
                      <a:pt x="1543885" y="369332"/>
                    </a:cubicBezTo>
                    <a:cubicBezTo>
                      <a:pt x="1374005" y="403663"/>
                      <a:pt x="1236713" y="361687"/>
                      <a:pt x="992497" y="369332"/>
                    </a:cubicBezTo>
                    <a:cubicBezTo>
                      <a:pt x="748281" y="376977"/>
                      <a:pt x="248065" y="264650"/>
                      <a:pt x="0" y="369332"/>
                    </a:cubicBezTo>
                    <a:cubicBezTo>
                      <a:pt x="-1275" y="191808"/>
                      <a:pt x="34267" y="163671"/>
                      <a:pt x="0" y="0"/>
                    </a:cubicBezTo>
                    <a:close/>
                  </a:path>
                  <a:path w="2756937" h="369332" stroke="0" extrusionOk="0">
                    <a:moveTo>
                      <a:pt x="0" y="0"/>
                    </a:moveTo>
                    <a:cubicBezTo>
                      <a:pt x="110993" y="-57601"/>
                      <a:pt x="314294" y="53211"/>
                      <a:pt x="523818" y="0"/>
                    </a:cubicBezTo>
                    <a:cubicBezTo>
                      <a:pt x="733342" y="-53211"/>
                      <a:pt x="896310" y="11536"/>
                      <a:pt x="992497" y="0"/>
                    </a:cubicBezTo>
                    <a:cubicBezTo>
                      <a:pt x="1088684" y="-11536"/>
                      <a:pt x="1373734" y="64572"/>
                      <a:pt x="1599023" y="0"/>
                    </a:cubicBezTo>
                    <a:cubicBezTo>
                      <a:pt x="1824312" y="-64572"/>
                      <a:pt x="2011569" y="3926"/>
                      <a:pt x="2122841" y="0"/>
                    </a:cubicBezTo>
                    <a:cubicBezTo>
                      <a:pt x="2234113" y="-3926"/>
                      <a:pt x="2473613" y="25443"/>
                      <a:pt x="2756937" y="0"/>
                    </a:cubicBezTo>
                    <a:cubicBezTo>
                      <a:pt x="2793097" y="81226"/>
                      <a:pt x="2735399" y="278722"/>
                      <a:pt x="2756937" y="369332"/>
                    </a:cubicBezTo>
                    <a:cubicBezTo>
                      <a:pt x="2511718" y="431720"/>
                      <a:pt x="2421860" y="358039"/>
                      <a:pt x="2205550" y="369332"/>
                    </a:cubicBezTo>
                    <a:cubicBezTo>
                      <a:pt x="1989240" y="380625"/>
                      <a:pt x="1767042" y="297688"/>
                      <a:pt x="1599023" y="369332"/>
                    </a:cubicBezTo>
                    <a:cubicBezTo>
                      <a:pt x="1431004" y="440976"/>
                      <a:pt x="1295452" y="354900"/>
                      <a:pt x="1130344" y="369332"/>
                    </a:cubicBezTo>
                    <a:cubicBezTo>
                      <a:pt x="965236" y="383764"/>
                      <a:pt x="790549" y="347024"/>
                      <a:pt x="578957" y="369332"/>
                    </a:cubicBezTo>
                    <a:cubicBezTo>
                      <a:pt x="367365" y="391640"/>
                      <a:pt x="226409" y="313448"/>
                      <a:pt x="0" y="369332"/>
                    </a:cubicBezTo>
                    <a:cubicBezTo>
                      <a:pt x="-36656" y="211973"/>
                      <a:pt x="14639" y="175527"/>
                      <a:pt x="0" y="0"/>
                    </a:cubicBezTo>
                    <a:close/>
                  </a:path>
                </a:pathLst>
              </a:custGeom>
              <a:solidFill>
                <a:schemeClr val="bg1">
                  <a:lumMod val="95000"/>
                </a:schemeClr>
              </a:solidFill>
              <a:ln>
                <a:solidFill>
                  <a:schemeClr val="accent1">
                    <a:shade val="15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p>
                <a:pPr algn="ctr"/>
                <a:r>
                  <a:rPr lang="en-IN" dirty="0"/>
                  <a:t>Payoff of a single player </a:t>
                </a:r>
                <a14:m>
                  <m:oMath xmlns:m="http://schemas.openxmlformats.org/officeDocument/2006/math">
                    <m:r>
                      <a:rPr lang="en-IN" b="0" i="1" smtClean="0">
                        <a:latin typeface="Cambria Math" panose="02040503050406030204" pitchFamily="18" charset="0"/>
                      </a:rPr>
                      <m:t>𝑖</m:t>
                    </m:r>
                  </m:oMath>
                </a14:m>
                <a:endParaRPr lang="en-US" dirty="0"/>
              </a:p>
            </p:txBody>
          </p:sp>
        </mc:Choice>
        <mc:Fallback xmlns="">
          <p:sp>
            <p:nvSpPr>
              <p:cNvPr id="21" name="TextBox 20">
                <a:extLst>
                  <a:ext uri="{FF2B5EF4-FFF2-40B4-BE49-F238E27FC236}">
                    <a16:creationId xmlns:a16="http://schemas.microsoft.com/office/drawing/2014/main" id="{C7B85F07-A6B2-598F-7B1A-DA707905A9D2}"/>
                  </a:ext>
                </a:extLst>
              </p:cNvPr>
              <p:cNvSpPr txBox="1">
                <a:spLocks noRot="1" noChangeAspect="1" noMove="1" noResize="1" noEditPoints="1" noAdjustHandles="1" noChangeArrowheads="1" noChangeShapeType="1" noTextEdit="1"/>
              </p:cNvSpPr>
              <p:nvPr/>
            </p:nvSpPr>
            <p:spPr>
              <a:xfrm>
                <a:off x="560004" y="1482190"/>
                <a:ext cx="2756937" cy="369332"/>
              </a:xfrm>
              <a:prstGeom prst="rect">
                <a:avLst/>
              </a:prstGeom>
              <a:blipFill>
                <a:blip r:embed="rId10"/>
                <a:stretch>
                  <a:fillRect b="-15278"/>
                </a:stretch>
              </a:blipFill>
              <a:ln>
                <a:solidFill>
                  <a:schemeClr val="accent1">
                    <a:shade val="15000"/>
                  </a:schemeClr>
                </a:solidFill>
                <a:extLst>
                  <a:ext uri="{C807C97D-BFC1-408E-A445-0C87EB9F89A2}">
                    <ask:lineSketchStyleProps xmlns:ask="http://schemas.microsoft.com/office/drawing/2018/sketchyshapes" sd="1219033472">
                      <a:custGeom>
                        <a:avLst/>
                        <a:gdLst>
                          <a:gd name="csX0" fmla="*/ 0 w 2756937"/>
                          <a:gd name="csY0" fmla="*/ 0 h 369332"/>
                          <a:gd name="csX1" fmla="*/ 523818 w 2756937"/>
                          <a:gd name="csY1" fmla="*/ 0 h 369332"/>
                          <a:gd name="csX2" fmla="*/ 1075205 w 2756937"/>
                          <a:gd name="csY2" fmla="*/ 0 h 369332"/>
                          <a:gd name="csX3" fmla="*/ 1654162 w 2756937"/>
                          <a:gd name="csY3" fmla="*/ 0 h 369332"/>
                          <a:gd name="csX4" fmla="*/ 2233119 w 2756937"/>
                          <a:gd name="csY4" fmla="*/ 0 h 369332"/>
                          <a:gd name="csX5" fmla="*/ 2756937 w 2756937"/>
                          <a:gd name="csY5" fmla="*/ 0 h 369332"/>
                          <a:gd name="csX6" fmla="*/ 2756937 w 2756937"/>
                          <a:gd name="csY6" fmla="*/ 369332 h 369332"/>
                          <a:gd name="csX7" fmla="*/ 2150411 w 2756937"/>
                          <a:gd name="csY7" fmla="*/ 369332 h 369332"/>
                          <a:gd name="csX8" fmla="*/ 1543885 w 2756937"/>
                          <a:gd name="csY8" fmla="*/ 369332 h 369332"/>
                          <a:gd name="csX9" fmla="*/ 992497 w 2756937"/>
                          <a:gd name="csY9" fmla="*/ 369332 h 369332"/>
                          <a:gd name="csX10" fmla="*/ 0 w 2756937"/>
                          <a:gd name="csY10" fmla="*/ 369332 h 369332"/>
                          <a:gd name="csX11" fmla="*/ 0 w 2756937"/>
                          <a:gd name="csY11" fmla="*/ 0 h 36933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2756937" h="369332" fill="none" extrusionOk="0">
                            <a:moveTo>
                              <a:pt x="0" y="0"/>
                            </a:moveTo>
                            <a:cubicBezTo>
                              <a:pt x="166375" y="-1072"/>
                              <a:pt x="332960" y="9901"/>
                              <a:pt x="523818" y="0"/>
                            </a:cubicBezTo>
                            <a:cubicBezTo>
                              <a:pt x="714676" y="-9901"/>
                              <a:pt x="809952" y="36707"/>
                              <a:pt x="1075205" y="0"/>
                            </a:cubicBezTo>
                            <a:cubicBezTo>
                              <a:pt x="1340458" y="-36707"/>
                              <a:pt x="1463844" y="59459"/>
                              <a:pt x="1654162" y="0"/>
                            </a:cubicBezTo>
                            <a:cubicBezTo>
                              <a:pt x="1844480" y="-59459"/>
                              <a:pt x="2032599" y="9268"/>
                              <a:pt x="2233119" y="0"/>
                            </a:cubicBezTo>
                            <a:cubicBezTo>
                              <a:pt x="2433639" y="-9268"/>
                              <a:pt x="2514557" y="21106"/>
                              <a:pt x="2756937" y="0"/>
                            </a:cubicBezTo>
                            <a:cubicBezTo>
                              <a:pt x="2773771" y="102192"/>
                              <a:pt x="2720172" y="207137"/>
                              <a:pt x="2756937" y="369332"/>
                            </a:cubicBezTo>
                            <a:cubicBezTo>
                              <a:pt x="2455087" y="436362"/>
                              <a:pt x="2289615" y="316636"/>
                              <a:pt x="2150411" y="369332"/>
                            </a:cubicBezTo>
                            <a:cubicBezTo>
                              <a:pt x="2011207" y="422028"/>
                              <a:pt x="1713765" y="335001"/>
                              <a:pt x="1543885" y="369332"/>
                            </a:cubicBezTo>
                            <a:cubicBezTo>
                              <a:pt x="1374005" y="403663"/>
                              <a:pt x="1236713" y="361687"/>
                              <a:pt x="992497" y="369332"/>
                            </a:cubicBezTo>
                            <a:cubicBezTo>
                              <a:pt x="748281" y="376977"/>
                              <a:pt x="248065" y="264650"/>
                              <a:pt x="0" y="369332"/>
                            </a:cubicBezTo>
                            <a:cubicBezTo>
                              <a:pt x="-1275" y="191808"/>
                              <a:pt x="34267" y="163671"/>
                              <a:pt x="0" y="0"/>
                            </a:cubicBezTo>
                            <a:close/>
                          </a:path>
                          <a:path w="2756937" h="369332" stroke="0" extrusionOk="0">
                            <a:moveTo>
                              <a:pt x="0" y="0"/>
                            </a:moveTo>
                            <a:cubicBezTo>
                              <a:pt x="110993" y="-57601"/>
                              <a:pt x="314294" y="53211"/>
                              <a:pt x="523818" y="0"/>
                            </a:cubicBezTo>
                            <a:cubicBezTo>
                              <a:pt x="733342" y="-53211"/>
                              <a:pt x="896310" y="11536"/>
                              <a:pt x="992497" y="0"/>
                            </a:cubicBezTo>
                            <a:cubicBezTo>
                              <a:pt x="1088684" y="-11536"/>
                              <a:pt x="1373734" y="64572"/>
                              <a:pt x="1599023" y="0"/>
                            </a:cubicBezTo>
                            <a:cubicBezTo>
                              <a:pt x="1824312" y="-64572"/>
                              <a:pt x="2011569" y="3926"/>
                              <a:pt x="2122841" y="0"/>
                            </a:cubicBezTo>
                            <a:cubicBezTo>
                              <a:pt x="2234113" y="-3926"/>
                              <a:pt x="2473613" y="25443"/>
                              <a:pt x="2756937" y="0"/>
                            </a:cubicBezTo>
                            <a:cubicBezTo>
                              <a:pt x="2793097" y="81226"/>
                              <a:pt x="2735399" y="278722"/>
                              <a:pt x="2756937" y="369332"/>
                            </a:cubicBezTo>
                            <a:cubicBezTo>
                              <a:pt x="2511718" y="431720"/>
                              <a:pt x="2421860" y="358039"/>
                              <a:pt x="2205550" y="369332"/>
                            </a:cubicBezTo>
                            <a:cubicBezTo>
                              <a:pt x="1989240" y="380625"/>
                              <a:pt x="1767042" y="297688"/>
                              <a:pt x="1599023" y="369332"/>
                            </a:cubicBezTo>
                            <a:cubicBezTo>
                              <a:pt x="1431004" y="440976"/>
                              <a:pt x="1295452" y="354900"/>
                              <a:pt x="1130344" y="369332"/>
                            </a:cubicBezTo>
                            <a:cubicBezTo>
                              <a:pt x="965236" y="383764"/>
                              <a:pt x="790549" y="347024"/>
                              <a:pt x="578957" y="369332"/>
                            </a:cubicBezTo>
                            <a:cubicBezTo>
                              <a:pt x="367365" y="391640"/>
                              <a:pt x="226409" y="313448"/>
                              <a:pt x="0" y="369332"/>
                            </a:cubicBezTo>
                            <a:cubicBezTo>
                              <a:pt x="-36656" y="211973"/>
                              <a:pt x="14639" y="175527"/>
                              <a:pt x="0" y="0"/>
                            </a:cubicBezTo>
                            <a:close/>
                          </a:path>
                        </a:pathLst>
                      </a:custGeom>
                      <ask:type>
                        <ask:lineSketchScribble/>
                      </ask:type>
                    </ask:lineSketchStyleProps>
                  </a:ext>
                </a:extLst>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6736840-60F0-75E3-3EE8-C75CABD0F3AF}"/>
                  </a:ext>
                </a:extLst>
              </p:cNvPr>
              <p:cNvSpPr txBox="1"/>
              <p:nvPr/>
            </p:nvSpPr>
            <p:spPr>
              <a:xfrm>
                <a:off x="2248661" y="2141660"/>
                <a:ext cx="7987553" cy="923330"/>
              </a:xfrm>
              <a:custGeom>
                <a:avLst/>
                <a:gdLst>
                  <a:gd name="csX0" fmla="*/ 0 w 7987553"/>
                  <a:gd name="csY0" fmla="*/ 0 h 923330"/>
                  <a:gd name="csX1" fmla="*/ 650415 w 7987553"/>
                  <a:gd name="csY1" fmla="*/ 0 h 923330"/>
                  <a:gd name="csX2" fmla="*/ 1380706 w 7987553"/>
                  <a:gd name="csY2" fmla="*/ 0 h 923330"/>
                  <a:gd name="csX3" fmla="*/ 1791494 w 7987553"/>
                  <a:gd name="csY3" fmla="*/ 0 h 923330"/>
                  <a:gd name="csX4" fmla="*/ 2441909 w 7987553"/>
                  <a:gd name="csY4" fmla="*/ 0 h 923330"/>
                  <a:gd name="csX5" fmla="*/ 2852697 w 7987553"/>
                  <a:gd name="csY5" fmla="*/ 0 h 923330"/>
                  <a:gd name="csX6" fmla="*/ 3423237 w 7987553"/>
                  <a:gd name="csY6" fmla="*/ 0 h 923330"/>
                  <a:gd name="csX7" fmla="*/ 4073652 w 7987553"/>
                  <a:gd name="csY7" fmla="*/ 0 h 923330"/>
                  <a:gd name="csX8" fmla="*/ 4404565 w 7987553"/>
                  <a:gd name="csY8" fmla="*/ 0 h 923330"/>
                  <a:gd name="csX9" fmla="*/ 4735478 w 7987553"/>
                  <a:gd name="csY9" fmla="*/ 0 h 923330"/>
                  <a:gd name="csX10" fmla="*/ 5465768 w 7987553"/>
                  <a:gd name="csY10" fmla="*/ 0 h 923330"/>
                  <a:gd name="csX11" fmla="*/ 6036308 w 7987553"/>
                  <a:gd name="csY11" fmla="*/ 0 h 923330"/>
                  <a:gd name="csX12" fmla="*/ 6367221 w 7987553"/>
                  <a:gd name="csY12" fmla="*/ 0 h 923330"/>
                  <a:gd name="csX13" fmla="*/ 6937760 w 7987553"/>
                  <a:gd name="csY13" fmla="*/ 0 h 923330"/>
                  <a:gd name="csX14" fmla="*/ 7987553 w 7987553"/>
                  <a:gd name="csY14" fmla="*/ 0 h 923330"/>
                  <a:gd name="csX15" fmla="*/ 7987553 w 7987553"/>
                  <a:gd name="csY15" fmla="*/ 452432 h 923330"/>
                  <a:gd name="csX16" fmla="*/ 7987553 w 7987553"/>
                  <a:gd name="csY16" fmla="*/ 923330 h 923330"/>
                  <a:gd name="csX17" fmla="*/ 7656640 w 7987553"/>
                  <a:gd name="csY17" fmla="*/ 923330 h 923330"/>
                  <a:gd name="csX18" fmla="*/ 6926350 w 7987553"/>
                  <a:gd name="csY18" fmla="*/ 923330 h 923330"/>
                  <a:gd name="csX19" fmla="*/ 6275935 w 7987553"/>
                  <a:gd name="csY19" fmla="*/ 923330 h 923330"/>
                  <a:gd name="csX20" fmla="*/ 5625519 w 7987553"/>
                  <a:gd name="csY20" fmla="*/ 923330 h 923330"/>
                  <a:gd name="csX21" fmla="*/ 4975104 w 7987553"/>
                  <a:gd name="csY21" fmla="*/ 923330 h 923330"/>
                  <a:gd name="csX22" fmla="*/ 4564316 w 7987553"/>
                  <a:gd name="csY22" fmla="*/ 923330 h 923330"/>
                  <a:gd name="csX23" fmla="*/ 3834025 w 7987553"/>
                  <a:gd name="csY23" fmla="*/ 923330 h 923330"/>
                  <a:gd name="csX24" fmla="*/ 3263486 w 7987553"/>
                  <a:gd name="csY24" fmla="*/ 923330 h 923330"/>
                  <a:gd name="csX25" fmla="*/ 2932573 w 7987553"/>
                  <a:gd name="csY25" fmla="*/ 923330 h 923330"/>
                  <a:gd name="csX26" fmla="*/ 2362034 w 7987553"/>
                  <a:gd name="csY26" fmla="*/ 923330 h 923330"/>
                  <a:gd name="csX27" fmla="*/ 1871370 w 7987553"/>
                  <a:gd name="csY27" fmla="*/ 923330 h 923330"/>
                  <a:gd name="csX28" fmla="*/ 1380706 w 7987553"/>
                  <a:gd name="csY28" fmla="*/ 923330 h 923330"/>
                  <a:gd name="csX29" fmla="*/ 890042 w 7987553"/>
                  <a:gd name="csY29" fmla="*/ 923330 h 923330"/>
                  <a:gd name="csX30" fmla="*/ 0 w 7987553"/>
                  <a:gd name="csY30" fmla="*/ 923330 h 923330"/>
                  <a:gd name="csX31" fmla="*/ 0 w 7987553"/>
                  <a:gd name="csY31" fmla="*/ 452432 h 923330"/>
                  <a:gd name="csX32" fmla="*/ 0 w 7987553"/>
                  <a:gd name="csY32" fmla="*/ 0 h 92333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Lst>
                <a:rect l="l" t="t" r="r" b="b"/>
                <a:pathLst>
                  <a:path w="7987553" h="923330" fill="none" extrusionOk="0">
                    <a:moveTo>
                      <a:pt x="0" y="0"/>
                    </a:moveTo>
                    <a:cubicBezTo>
                      <a:pt x="147427" y="-44209"/>
                      <a:pt x="407029" y="56167"/>
                      <a:pt x="650415" y="0"/>
                    </a:cubicBezTo>
                    <a:cubicBezTo>
                      <a:pt x="893801" y="-56167"/>
                      <a:pt x="1138943" y="32593"/>
                      <a:pt x="1380706" y="0"/>
                    </a:cubicBezTo>
                    <a:cubicBezTo>
                      <a:pt x="1622469" y="-32593"/>
                      <a:pt x="1696055" y="20343"/>
                      <a:pt x="1791494" y="0"/>
                    </a:cubicBezTo>
                    <a:cubicBezTo>
                      <a:pt x="1886933" y="-20343"/>
                      <a:pt x="2292599" y="574"/>
                      <a:pt x="2441909" y="0"/>
                    </a:cubicBezTo>
                    <a:cubicBezTo>
                      <a:pt x="2591220" y="-574"/>
                      <a:pt x="2742359" y="3379"/>
                      <a:pt x="2852697" y="0"/>
                    </a:cubicBezTo>
                    <a:cubicBezTo>
                      <a:pt x="2963035" y="-3379"/>
                      <a:pt x="3289397" y="50263"/>
                      <a:pt x="3423237" y="0"/>
                    </a:cubicBezTo>
                    <a:cubicBezTo>
                      <a:pt x="3557077" y="-50263"/>
                      <a:pt x="3924525" y="75830"/>
                      <a:pt x="4073652" y="0"/>
                    </a:cubicBezTo>
                    <a:cubicBezTo>
                      <a:pt x="4222780" y="-75830"/>
                      <a:pt x="4269785" y="17477"/>
                      <a:pt x="4404565" y="0"/>
                    </a:cubicBezTo>
                    <a:cubicBezTo>
                      <a:pt x="4539345" y="-17477"/>
                      <a:pt x="4633839" y="28058"/>
                      <a:pt x="4735478" y="0"/>
                    </a:cubicBezTo>
                    <a:cubicBezTo>
                      <a:pt x="4837117" y="-28058"/>
                      <a:pt x="5174166" y="61103"/>
                      <a:pt x="5465768" y="0"/>
                    </a:cubicBezTo>
                    <a:cubicBezTo>
                      <a:pt x="5757370" y="-61103"/>
                      <a:pt x="5845791" y="41026"/>
                      <a:pt x="6036308" y="0"/>
                    </a:cubicBezTo>
                    <a:cubicBezTo>
                      <a:pt x="6226825" y="-41026"/>
                      <a:pt x="6294923" y="26963"/>
                      <a:pt x="6367221" y="0"/>
                    </a:cubicBezTo>
                    <a:cubicBezTo>
                      <a:pt x="6439519" y="-26963"/>
                      <a:pt x="6780709" y="65363"/>
                      <a:pt x="6937760" y="0"/>
                    </a:cubicBezTo>
                    <a:cubicBezTo>
                      <a:pt x="7094811" y="-65363"/>
                      <a:pt x="7702957" y="16327"/>
                      <a:pt x="7987553" y="0"/>
                    </a:cubicBezTo>
                    <a:cubicBezTo>
                      <a:pt x="8030688" y="95677"/>
                      <a:pt x="7941433" y="333879"/>
                      <a:pt x="7987553" y="452432"/>
                    </a:cubicBezTo>
                    <a:cubicBezTo>
                      <a:pt x="8033673" y="570985"/>
                      <a:pt x="7953501" y="780915"/>
                      <a:pt x="7987553" y="923330"/>
                    </a:cubicBezTo>
                    <a:cubicBezTo>
                      <a:pt x="7839857" y="950454"/>
                      <a:pt x="7723539" y="910127"/>
                      <a:pt x="7656640" y="923330"/>
                    </a:cubicBezTo>
                    <a:cubicBezTo>
                      <a:pt x="7589741" y="936533"/>
                      <a:pt x="7273602" y="917481"/>
                      <a:pt x="6926350" y="923330"/>
                    </a:cubicBezTo>
                    <a:cubicBezTo>
                      <a:pt x="6579098" y="929179"/>
                      <a:pt x="6497056" y="850714"/>
                      <a:pt x="6275935" y="923330"/>
                    </a:cubicBezTo>
                    <a:cubicBezTo>
                      <a:pt x="6054814" y="995946"/>
                      <a:pt x="5833716" y="915950"/>
                      <a:pt x="5625519" y="923330"/>
                    </a:cubicBezTo>
                    <a:cubicBezTo>
                      <a:pt x="5417322" y="930710"/>
                      <a:pt x="5281476" y="847616"/>
                      <a:pt x="4975104" y="923330"/>
                    </a:cubicBezTo>
                    <a:cubicBezTo>
                      <a:pt x="4668732" y="999044"/>
                      <a:pt x="4735700" y="896090"/>
                      <a:pt x="4564316" y="923330"/>
                    </a:cubicBezTo>
                    <a:cubicBezTo>
                      <a:pt x="4392932" y="950570"/>
                      <a:pt x="4007497" y="895669"/>
                      <a:pt x="3834025" y="923330"/>
                    </a:cubicBezTo>
                    <a:cubicBezTo>
                      <a:pt x="3660553" y="950991"/>
                      <a:pt x="3458190" y="916557"/>
                      <a:pt x="3263486" y="923330"/>
                    </a:cubicBezTo>
                    <a:cubicBezTo>
                      <a:pt x="3068782" y="930103"/>
                      <a:pt x="3090231" y="891439"/>
                      <a:pt x="2932573" y="923330"/>
                    </a:cubicBezTo>
                    <a:cubicBezTo>
                      <a:pt x="2774915" y="955221"/>
                      <a:pt x="2571364" y="889141"/>
                      <a:pt x="2362034" y="923330"/>
                    </a:cubicBezTo>
                    <a:cubicBezTo>
                      <a:pt x="2152704" y="957519"/>
                      <a:pt x="1997326" y="921694"/>
                      <a:pt x="1871370" y="923330"/>
                    </a:cubicBezTo>
                    <a:cubicBezTo>
                      <a:pt x="1745414" y="924966"/>
                      <a:pt x="1527882" y="894910"/>
                      <a:pt x="1380706" y="923330"/>
                    </a:cubicBezTo>
                    <a:cubicBezTo>
                      <a:pt x="1233530" y="951750"/>
                      <a:pt x="1122109" y="873578"/>
                      <a:pt x="890042" y="923330"/>
                    </a:cubicBezTo>
                    <a:cubicBezTo>
                      <a:pt x="657975" y="973082"/>
                      <a:pt x="423918" y="862752"/>
                      <a:pt x="0" y="923330"/>
                    </a:cubicBezTo>
                    <a:cubicBezTo>
                      <a:pt x="-46194" y="824821"/>
                      <a:pt x="34042" y="566725"/>
                      <a:pt x="0" y="452432"/>
                    </a:cubicBezTo>
                    <a:cubicBezTo>
                      <a:pt x="-34042" y="338139"/>
                      <a:pt x="46518" y="217312"/>
                      <a:pt x="0" y="0"/>
                    </a:cubicBezTo>
                    <a:close/>
                  </a:path>
                  <a:path w="7987553" h="923330" stroke="0" extrusionOk="0">
                    <a:moveTo>
                      <a:pt x="0" y="0"/>
                    </a:moveTo>
                    <a:cubicBezTo>
                      <a:pt x="177883" y="-11736"/>
                      <a:pt x="272345" y="36161"/>
                      <a:pt x="490664" y="0"/>
                    </a:cubicBezTo>
                    <a:cubicBezTo>
                      <a:pt x="708983" y="-36161"/>
                      <a:pt x="698338" y="320"/>
                      <a:pt x="821577" y="0"/>
                    </a:cubicBezTo>
                    <a:cubicBezTo>
                      <a:pt x="944816" y="-320"/>
                      <a:pt x="1353354" y="75904"/>
                      <a:pt x="1551867" y="0"/>
                    </a:cubicBezTo>
                    <a:cubicBezTo>
                      <a:pt x="1750380" y="-75904"/>
                      <a:pt x="1836649" y="32591"/>
                      <a:pt x="2042531" y="0"/>
                    </a:cubicBezTo>
                    <a:cubicBezTo>
                      <a:pt x="2248413" y="-32591"/>
                      <a:pt x="2390395" y="42596"/>
                      <a:pt x="2533195" y="0"/>
                    </a:cubicBezTo>
                    <a:cubicBezTo>
                      <a:pt x="2675995" y="-42596"/>
                      <a:pt x="3095127" y="23053"/>
                      <a:pt x="3263486" y="0"/>
                    </a:cubicBezTo>
                    <a:cubicBezTo>
                      <a:pt x="3431845" y="-23053"/>
                      <a:pt x="3564968" y="45094"/>
                      <a:pt x="3674274" y="0"/>
                    </a:cubicBezTo>
                    <a:cubicBezTo>
                      <a:pt x="3783580" y="-45094"/>
                      <a:pt x="4069651" y="33390"/>
                      <a:pt x="4404565" y="0"/>
                    </a:cubicBezTo>
                    <a:cubicBezTo>
                      <a:pt x="4739479" y="-33390"/>
                      <a:pt x="4909102" y="75775"/>
                      <a:pt x="5134856" y="0"/>
                    </a:cubicBezTo>
                    <a:cubicBezTo>
                      <a:pt x="5360610" y="-75775"/>
                      <a:pt x="5581847" y="33678"/>
                      <a:pt x="5705395" y="0"/>
                    </a:cubicBezTo>
                    <a:cubicBezTo>
                      <a:pt x="5828943" y="-33678"/>
                      <a:pt x="6285291" y="65139"/>
                      <a:pt x="6435686" y="0"/>
                    </a:cubicBezTo>
                    <a:cubicBezTo>
                      <a:pt x="6586081" y="-65139"/>
                      <a:pt x="6720381" y="25777"/>
                      <a:pt x="6926350" y="0"/>
                    </a:cubicBezTo>
                    <a:cubicBezTo>
                      <a:pt x="7132319" y="-25777"/>
                      <a:pt x="7193839" y="48300"/>
                      <a:pt x="7417013" y="0"/>
                    </a:cubicBezTo>
                    <a:cubicBezTo>
                      <a:pt x="7640187" y="-48300"/>
                      <a:pt x="7737616" y="65683"/>
                      <a:pt x="7987553" y="0"/>
                    </a:cubicBezTo>
                    <a:cubicBezTo>
                      <a:pt x="8031056" y="102521"/>
                      <a:pt x="7983077" y="304944"/>
                      <a:pt x="7987553" y="452432"/>
                    </a:cubicBezTo>
                    <a:cubicBezTo>
                      <a:pt x="7992029" y="599920"/>
                      <a:pt x="7978063" y="716220"/>
                      <a:pt x="7987553" y="923330"/>
                    </a:cubicBezTo>
                    <a:cubicBezTo>
                      <a:pt x="7702773" y="978677"/>
                      <a:pt x="7477758" y="877615"/>
                      <a:pt x="7337138" y="923330"/>
                    </a:cubicBezTo>
                    <a:cubicBezTo>
                      <a:pt x="7196518" y="969045"/>
                      <a:pt x="6960576" y="878996"/>
                      <a:pt x="6766598" y="923330"/>
                    </a:cubicBezTo>
                    <a:cubicBezTo>
                      <a:pt x="6572620" y="967664"/>
                      <a:pt x="6574956" y="914412"/>
                      <a:pt x="6435686" y="923330"/>
                    </a:cubicBezTo>
                    <a:cubicBezTo>
                      <a:pt x="6296416" y="932248"/>
                      <a:pt x="6180486" y="903277"/>
                      <a:pt x="6024897" y="923330"/>
                    </a:cubicBezTo>
                    <a:cubicBezTo>
                      <a:pt x="5869308" y="943383"/>
                      <a:pt x="5642314" y="918155"/>
                      <a:pt x="5294607" y="923330"/>
                    </a:cubicBezTo>
                    <a:cubicBezTo>
                      <a:pt x="4946900" y="928505"/>
                      <a:pt x="4950753" y="899427"/>
                      <a:pt x="4724067" y="923330"/>
                    </a:cubicBezTo>
                    <a:cubicBezTo>
                      <a:pt x="4497381" y="947233"/>
                      <a:pt x="4503096" y="913153"/>
                      <a:pt x="4313279" y="923330"/>
                    </a:cubicBezTo>
                    <a:cubicBezTo>
                      <a:pt x="4123462" y="933507"/>
                      <a:pt x="3948035" y="897682"/>
                      <a:pt x="3742739" y="923330"/>
                    </a:cubicBezTo>
                    <a:cubicBezTo>
                      <a:pt x="3537443" y="948978"/>
                      <a:pt x="3503791" y="888176"/>
                      <a:pt x="3411826" y="923330"/>
                    </a:cubicBezTo>
                    <a:cubicBezTo>
                      <a:pt x="3319861" y="958484"/>
                      <a:pt x="3188221" y="915656"/>
                      <a:pt x="3080913" y="923330"/>
                    </a:cubicBezTo>
                    <a:cubicBezTo>
                      <a:pt x="2973605" y="931004"/>
                      <a:pt x="2693131" y="903578"/>
                      <a:pt x="2510374" y="923330"/>
                    </a:cubicBezTo>
                    <a:cubicBezTo>
                      <a:pt x="2327617" y="943082"/>
                      <a:pt x="2186856" y="885568"/>
                      <a:pt x="2099585" y="923330"/>
                    </a:cubicBezTo>
                    <a:cubicBezTo>
                      <a:pt x="2012314" y="961092"/>
                      <a:pt x="1638530" y="915518"/>
                      <a:pt x="1449170" y="923330"/>
                    </a:cubicBezTo>
                    <a:cubicBezTo>
                      <a:pt x="1259810" y="931142"/>
                      <a:pt x="1218132" y="881801"/>
                      <a:pt x="1038382" y="923330"/>
                    </a:cubicBezTo>
                    <a:cubicBezTo>
                      <a:pt x="858632" y="964859"/>
                      <a:pt x="281416" y="825921"/>
                      <a:pt x="0" y="923330"/>
                    </a:cubicBezTo>
                    <a:cubicBezTo>
                      <a:pt x="-33552" y="793396"/>
                      <a:pt x="3563" y="583318"/>
                      <a:pt x="0" y="489365"/>
                    </a:cubicBezTo>
                    <a:cubicBezTo>
                      <a:pt x="-3563" y="395413"/>
                      <a:pt x="25826" y="181492"/>
                      <a:pt x="0" y="0"/>
                    </a:cubicBezTo>
                    <a:close/>
                  </a:path>
                </a:pathLst>
              </a:custGeom>
              <a:solidFill>
                <a:schemeClr val="bg1"/>
              </a:solidFill>
              <a:ln>
                <a:solidFill>
                  <a:schemeClr val="accent1">
                    <a:shade val="15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𝑓</m:t>
                      </m:r>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𝑋</m:t>
                      </m:r>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𝑌</m:t>
                      </m:r>
                    </m:oMath>
                  </m:oMathPara>
                </a14:m>
                <a:endParaRPr kumimoji="0" lang="en-IN"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𝑓</m:t>
                    </m:r>
                  </m:oMath>
                </a14:m>
                <a:r>
                  <a:rPr kumimoji="0" lang="en-IN" sz="1800" b="0" i="0" u="none" strike="noStrike" kern="1200" cap="none" spc="0" normalizeH="0" baseline="0" noProof="0" dirty="0">
                    <a:ln>
                      <a:noFill/>
                    </a:ln>
                    <a:solidFill>
                      <a:prstClr val="black"/>
                    </a:solidFill>
                    <a:effectLst/>
                    <a:uLnTx/>
                    <a:uFillTx/>
                    <a:latin typeface="Aptos" panose="02110004020202020204"/>
                    <a:ea typeface="+mn-ea"/>
                    <a:cs typeface="+mn-cs"/>
                  </a:rPr>
                  <a:t> is a function that maps elements from the set </a:t>
                </a:r>
                <a14:m>
                  <m:oMath xmlns:m="http://schemas.openxmlformats.org/officeDocument/2006/math">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𝑋</m:t>
                    </m:r>
                  </m:oMath>
                </a14:m>
                <a:r>
                  <a:rPr kumimoji="0" lang="en-IN" sz="1800" b="0" i="0" u="none" strike="noStrike" kern="1200" cap="none" spc="0" normalizeH="0" baseline="0" noProof="0" dirty="0">
                    <a:ln>
                      <a:noFill/>
                    </a:ln>
                    <a:solidFill>
                      <a:prstClr val="black"/>
                    </a:solidFill>
                    <a:effectLst/>
                    <a:uLnTx/>
                    <a:uFillTx/>
                    <a:latin typeface="Aptos" panose="02110004020202020204"/>
                    <a:ea typeface="+mn-ea"/>
                    <a:cs typeface="+mn-cs"/>
                  </a:rPr>
                  <a:t> to elements of set </a:t>
                </a:r>
                <a14:m>
                  <m:oMath xmlns:m="http://schemas.openxmlformats.org/officeDocument/2006/math">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𝑌</m:t>
                    </m:r>
                  </m:oMath>
                </a14:m>
                <a:endParaRPr kumimoji="0" lang="en-IN"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𝑓</m:t>
                    </m:r>
                  </m:oMath>
                </a14:m>
                <a:r>
                  <a:rPr kumimoji="0" lang="en-IN" sz="1800" b="0" i="0" u="none" strike="noStrike" kern="1200" cap="none" spc="0" normalizeH="0" baseline="0" noProof="0" dirty="0">
                    <a:ln>
                      <a:noFill/>
                    </a:ln>
                    <a:solidFill>
                      <a:prstClr val="black"/>
                    </a:solidFill>
                    <a:effectLst/>
                    <a:uLnTx/>
                    <a:uFillTx/>
                    <a:latin typeface="Aptos" panose="02110004020202020204"/>
                    <a:ea typeface="+mn-ea"/>
                    <a:cs typeface="+mn-cs"/>
                  </a:rPr>
                  <a:t> assigns each element of </a:t>
                </a:r>
                <a14:m>
                  <m:oMath xmlns:m="http://schemas.openxmlformats.org/officeDocument/2006/math">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𝑋</m:t>
                    </m:r>
                  </m:oMath>
                </a14:m>
                <a:r>
                  <a:rPr kumimoji="0" lang="en-IN" sz="1800" b="0" i="0" u="none" strike="noStrike" kern="1200" cap="none" spc="0" normalizeH="0" baseline="0" noProof="0" dirty="0">
                    <a:ln>
                      <a:noFill/>
                    </a:ln>
                    <a:solidFill>
                      <a:prstClr val="black"/>
                    </a:solidFill>
                    <a:effectLst/>
                    <a:uLnTx/>
                    <a:uFillTx/>
                    <a:latin typeface="Aptos" panose="02110004020202020204"/>
                    <a:ea typeface="+mn-ea"/>
                    <a:cs typeface="+mn-cs"/>
                  </a:rPr>
                  <a:t> to some element in </a:t>
                </a:r>
                <a14:m>
                  <m:oMath xmlns:m="http://schemas.openxmlformats.org/officeDocument/2006/math">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𝑌</m:t>
                    </m:r>
                  </m:oMath>
                </a14:m>
                <a:endParaRPr kumimoji="0" lang="en-IN"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Choice>
        <mc:Fallback xmlns="">
          <p:sp>
            <p:nvSpPr>
              <p:cNvPr id="27" name="TextBox 26">
                <a:extLst>
                  <a:ext uri="{FF2B5EF4-FFF2-40B4-BE49-F238E27FC236}">
                    <a16:creationId xmlns:a16="http://schemas.microsoft.com/office/drawing/2014/main" id="{26736840-60F0-75E3-3EE8-C75CABD0F3AF}"/>
                  </a:ext>
                </a:extLst>
              </p:cNvPr>
              <p:cNvSpPr txBox="1">
                <a:spLocks noRot="1" noChangeAspect="1" noMove="1" noResize="1" noEditPoints="1" noAdjustHandles="1" noChangeArrowheads="1" noChangeShapeType="1" noTextEdit="1"/>
              </p:cNvSpPr>
              <p:nvPr/>
            </p:nvSpPr>
            <p:spPr>
              <a:xfrm>
                <a:off x="2248661" y="2141660"/>
                <a:ext cx="7987553" cy="923330"/>
              </a:xfrm>
              <a:prstGeom prst="rect">
                <a:avLst/>
              </a:prstGeom>
              <a:blipFill>
                <a:blip r:embed="rId11"/>
                <a:stretch>
                  <a:fillRect b="-4848"/>
                </a:stretch>
              </a:blipFill>
              <a:ln>
                <a:solidFill>
                  <a:schemeClr val="accent1">
                    <a:shade val="15000"/>
                  </a:schemeClr>
                </a:solidFill>
                <a:extLst>
                  <a:ext uri="{C807C97D-BFC1-408E-A445-0C87EB9F89A2}">
                    <ask:lineSketchStyleProps xmlns:ask="http://schemas.microsoft.com/office/drawing/2018/sketchyshapes" sd="1219033472">
                      <a:custGeom>
                        <a:avLst/>
                        <a:gdLst>
                          <a:gd name="csX0" fmla="*/ 0 w 7987553"/>
                          <a:gd name="csY0" fmla="*/ 0 h 923330"/>
                          <a:gd name="csX1" fmla="*/ 650415 w 7987553"/>
                          <a:gd name="csY1" fmla="*/ 0 h 923330"/>
                          <a:gd name="csX2" fmla="*/ 1380706 w 7987553"/>
                          <a:gd name="csY2" fmla="*/ 0 h 923330"/>
                          <a:gd name="csX3" fmla="*/ 1791494 w 7987553"/>
                          <a:gd name="csY3" fmla="*/ 0 h 923330"/>
                          <a:gd name="csX4" fmla="*/ 2441909 w 7987553"/>
                          <a:gd name="csY4" fmla="*/ 0 h 923330"/>
                          <a:gd name="csX5" fmla="*/ 2852697 w 7987553"/>
                          <a:gd name="csY5" fmla="*/ 0 h 923330"/>
                          <a:gd name="csX6" fmla="*/ 3423237 w 7987553"/>
                          <a:gd name="csY6" fmla="*/ 0 h 923330"/>
                          <a:gd name="csX7" fmla="*/ 4073652 w 7987553"/>
                          <a:gd name="csY7" fmla="*/ 0 h 923330"/>
                          <a:gd name="csX8" fmla="*/ 4404565 w 7987553"/>
                          <a:gd name="csY8" fmla="*/ 0 h 923330"/>
                          <a:gd name="csX9" fmla="*/ 4735478 w 7987553"/>
                          <a:gd name="csY9" fmla="*/ 0 h 923330"/>
                          <a:gd name="csX10" fmla="*/ 5465768 w 7987553"/>
                          <a:gd name="csY10" fmla="*/ 0 h 923330"/>
                          <a:gd name="csX11" fmla="*/ 6036308 w 7987553"/>
                          <a:gd name="csY11" fmla="*/ 0 h 923330"/>
                          <a:gd name="csX12" fmla="*/ 6367221 w 7987553"/>
                          <a:gd name="csY12" fmla="*/ 0 h 923330"/>
                          <a:gd name="csX13" fmla="*/ 6937760 w 7987553"/>
                          <a:gd name="csY13" fmla="*/ 0 h 923330"/>
                          <a:gd name="csX14" fmla="*/ 7987553 w 7987553"/>
                          <a:gd name="csY14" fmla="*/ 0 h 923330"/>
                          <a:gd name="csX15" fmla="*/ 7987553 w 7987553"/>
                          <a:gd name="csY15" fmla="*/ 452432 h 923330"/>
                          <a:gd name="csX16" fmla="*/ 7987553 w 7987553"/>
                          <a:gd name="csY16" fmla="*/ 923330 h 923330"/>
                          <a:gd name="csX17" fmla="*/ 7656640 w 7987553"/>
                          <a:gd name="csY17" fmla="*/ 923330 h 923330"/>
                          <a:gd name="csX18" fmla="*/ 6926350 w 7987553"/>
                          <a:gd name="csY18" fmla="*/ 923330 h 923330"/>
                          <a:gd name="csX19" fmla="*/ 6275935 w 7987553"/>
                          <a:gd name="csY19" fmla="*/ 923330 h 923330"/>
                          <a:gd name="csX20" fmla="*/ 5625519 w 7987553"/>
                          <a:gd name="csY20" fmla="*/ 923330 h 923330"/>
                          <a:gd name="csX21" fmla="*/ 4975104 w 7987553"/>
                          <a:gd name="csY21" fmla="*/ 923330 h 923330"/>
                          <a:gd name="csX22" fmla="*/ 4564316 w 7987553"/>
                          <a:gd name="csY22" fmla="*/ 923330 h 923330"/>
                          <a:gd name="csX23" fmla="*/ 3834025 w 7987553"/>
                          <a:gd name="csY23" fmla="*/ 923330 h 923330"/>
                          <a:gd name="csX24" fmla="*/ 3263486 w 7987553"/>
                          <a:gd name="csY24" fmla="*/ 923330 h 923330"/>
                          <a:gd name="csX25" fmla="*/ 2932573 w 7987553"/>
                          <a:gd name="csY25" fmla="*/ 923330 h 923330"/>
                          <a:gd name="csX26" fmla="*/ 2362034 w 7987553"/>
                          <a:gd name="csY26" fmla="*/ 923330 h 923330"/>
                          <a:gd name="csX27" fmla="*/ 1871370 w 7987553"/>
                          <a:gd name="csY27" fmla="*/ 923330 h 923330"/>
                          <a:gd name="csX28" fmla="*/ 1380706 w 7987553"/>
                          <a:gd name="csY28" fmla="*/ 923330 h 923330"/>
                          <a:gd name="csX29" fmla="*/ 890042 w 7987553"/>
                          <a:gd name="csY29" fmla="*/ 923330 h 923330"/>
                          <a:gd name="csX30" fmla="*/ 0 w 7987553"/>
                          <a:gd name="csY30" fmla="*/ 923330 h 923330"/>
                          <a:gd name="csX31" fmla="*/ 0 w 7987553"/>
                          <a:gd name="csY31" fmla="*/ 452432 h 923330"/>
                          <a:gd name="csX32" fmla="*/ 0 w 7987553"/>
                          <a:gd name="csY32" fmla="*/ 0 h 92333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Lst>
                        <a:rect l="l" t="t" r="r" b="b"/>
                        <a:pathLst>
                          <a:path w="7987553" h="923330" fill="none" extrusionOk="0">
                            <a:moveTo>
                              <a:pt x="0" y="0"/>
                            </a:moveTo>
                            <a:cubicBezTo>
                              <a:pt x="147427" y="-44209"/>
                              <a:pt x="407029" y="56167"/>
                              <a:pt x="650415" y="0"/>
                            </a:cubicBezTo>
                            <a:cubicBezTo>
                              <a:pt x="893801" y="-56167"/>
                              <a:pt x="1138943" y="32593"/>
                              <a:pt x="1380706" y="0"/>
                            </a:cubicBezTo>
                            <a:cubicBezTo>
                              <a:pt x="1622469" y="-32593"/>
                              <a:pt x="1696055" y="20343"/>
                              <a:pt x="1791494" y="0"/>
                            </a:cubicBezTo>
                            <a:cubicBezTo>
                              <a:pt x="1886933" y="-20343"/>
                              <a:pt x="2292599" y="574"/>
                              <a:pt x="2441909" y="0"/>
                            </a:cubicBezTo>
                            <a:cubicBezTo>
                              <a:pt x="2591220" y="-574"/>
                              <a:pt x="2742359" y="3379"/>
                              <a:pt x="2852697" y="0"/>
                            </a:cubicBezTo>
                            <a:cubicBezTo>
                              <a:pt x="2963035" y="-3379"/>
                              <a:pt x="3289397" y="50263"/>
                              <a:pt x="3423237" y="0"/>
                            </a:cubicBezTo>
                            <a:cubicBezTo>
                              <a:pt x="3557077" y="-50263"/>
                              <a:pt x="3924525" y="75830"/>
                              <a:pt x="4073652" y="0"/>
                            </a:cubicBezTo>
                            <a:cubicBezTo>
                              <a:pt x="4222780" y="-75830"/>
                              <a:pt x="4269785" y="17477"/>
                              <a:pt x="4404565" y="0"/>
                            </a:cubicBezTo>
                            <a:cubicBezTo>
                              <a:pt x="4539345" y="-17477"/>
                              <a:pt x="4633839" y="28058"/>
                              <a:pt x="4735478" y="0"/>
                            </a:cubicBezTo>
                            <a:cubicBezTo>
                              <a:pt x="4837117" y="-28058"/>
                              <a:pt x="5174166" y="61103"/>
                              <a:pt x="5465768" y="0"/>
                            </a:cubicBezTo>
                            <a:cubicBezTo>
                              <a:pt x="5757370" y="-61103"/>
                              <a:pt x="5845791" y="41026"/>
                              <a:pt x="6036308" y="0"/>
                            </a:cubicBezTo>
                            <a:cubicBezTo>
                              <a:pt x="6226825" y="-41026"/>
                              <a:pt x="6294923" y="26963"/>
                              <a:pt x="6367221" y="0"/>
                            </a:cubicBezTo>
                            <a:cubicBezTo>
                              <a:pt x="6439519" y="-26963"/>
                              <a:pt x="6780709" y="65363"/>
                              <a:pt x="6937760" y="0"/>
                            </a:cubicBezTo>
                            <a:cubicBezTo>
                              <a:pt x="7094811" y="-65363"/>
                              <a:pt x="7702957" y="16327"/>
                              <a:pt x="7987553" y="0"/>
                            </a:cubicBezTo>
                            <a:cubicBezTo>
                              <a:pt x="8030688" y="95677"/>
                              <a:pt x="7941433" y="333879"/>
                              <a:pt x="7987553" y="452432"/>
                            </a:cubicBezTo>
                            <a:cubicBezTo>
                              <a:pt x="8033673" y="570985"/>
                              <a:pt x="7953501" y="780915"/>
                              <a:pt x="7987553" y="923330"/>
                            </a:cubicBezTo>
                            <a:cubicBezTo>
                              <a:pt x="7839857" y="950454"/>
                              <a:pt x="7723539" y="910127"/>
                              <a:pt x="7656640" y="923330"/>
                            </a:cubicBezTo>
                            <a:cubicBezTo>
                              <a:pt x="7589741" y="936533"/>
                              <a:pt x="7273602" y="917481"/>
                              <a:pt x="6926350" y="923330"/>
                            </a:cubicBezTo>
                            <a:cubicBezTo>
                              <a:pt x="6579098" y="929179"/>
                              <a:pt x="6497056" y="850714"/>
                              <a:pt x="6275935" y="923330"/>
                            </a:cubicBezTo>
                            <a:cubicBezTo>
                              <a:pt x="6054814" y="995946"/>
                              <a:pt x="5833716" y="915950"/>
                              <a:pt x="5625519" y="923330"/>
                            </a:cubicBezTo>
                            <a:cubicBezTo>
                              <a:pt x="5417322" y="930710"/>
                              <a:pt x="5281476" y="847616"/>
                              <a:pt x="4975104" y="923330"/>
                            </a:cubicBezTo>
                            <a:cubicBezTo>
                              <a:pt x="4668732" y="999044"/>
                              <a:pt x="4735700" y="896090"/>
                              <a:pt x="4564316" y="923330"/>
                            </a:cubicBezTo>
                            <a:cubicBezTo>
                              <a:pt x="4392932" y="950570"/>
                              <a:pt x="4007497" y="895669"/>
                              <a:pt x="3834025" y="923330"/>
                            </a:cubicBezTo>
                            <a:cubicBezTo>
                              <a:pt x="3660553" y="950991"/>
                              <a:pt x="3458190" y="916557"/>
                              <a:pt x="3263486" y="923330"/>
                            </a:cubicBezTo>
                            <a:cubicBezTo>
                              <a:pt x="3068782" y="930103"/>
                              <a:pt x="3090231" y="891439"/>
                              <a:pt x="2932573" y="923330"/>
                            </a:cubicBezTo>
                            <a:cubicBezTo>
                              <a:pt x="2774915" y="955221"/>
                              <a:pt x="2571364" y="889141"/>
                              <a:pt x="2362034" y="923330"/>
                            </a:cubicBezTo>
                            <a:cubicBezTo>
                              <a:pt x="2152704" y="957519"/>
                              <a:pt x="1997326" y="921694"/>
                              <a:pt x="1871370" y="923330"/>
                            </a:cubicBezTo>
                            <a:cubicBezTo>
                              <a:pt x="1745414" y="924966"/>
                              <a:pt x="1527882" y="894910"/>
                              <a:pt x="1380706" y="923330"/>
                            </a:cubicBezTo>
                            <a:cubicBezTo>
                              <a:pt x="1233530" y="951750"/>
                              <a:pt x="1122109" y="873578"/>
                              <a:pt x="890042" y="923330"/>
                            </a:cubicBezTo>
                            <a:cubicBezTo>
                              <a:pt x="657975" y="973082"/>
                              <a:pt x="423918" y="862752"/>
                              <a:pt x="0" y="923330"/>
                            </a:cubicBezTo>
                            <a:cubicBezTo>
                              <a:pt x="-46194" y="824821"/>
                              <a:pt x="34042" y="566725"/>
                              <a:pt x="0" y="452432"/>
                            </a:cubicBezTo>
                            <a:cubicBezTo>
                              <a:pt x="-34042" y="338139"/>
                              <a:pt x="46518" y="217312"/>
                              <a:pt x="0" y="0"/>
                            </a:cubicBezTo>
                            <a:close/>
                          </a:path>
                          <a:path w="7987553" h="923330" stroke="0" extrusionOk="0">
                            <a:moveTo>
                              <a:pt x="0" y="0"/>
                            </a:moveTo>
                            <a:cubicBezTo>
                              <a:pt x="177883" y="-11736"/>
                              <a:pt x="272345" y="36161"/>
                              <a:pt x="490664" y="0"/>
                            </a:cubicBezTo>
                            <a:cubicBezTo>
                              <a:pt x="708983" y="-36161"/>
                              <a:pt x="698338" y="320"/>
                              <a:pt x="821577" y="0"/>
                            </a:cubicBezTo>
                            <a:cubicBezTo>
                              <a:pt x="944816" y="-320"/>
                              <a:pt x="1353354" y="75904"/>
                              <a:pt x="1551867" y="0"/>
                            </a:cubicBezTo>
                            <a:cubicBezTo>
                              <a:pt x="1750380" y="-75904"/>
                              <a:pt x="1836649" y="32591"/>
                              <a:pt x="2042531" y="0"/>
                            </a:cubicBezTo>
                            <a:cubicBezTo>
                              <a:pt x="2248413" y="-32591"/>
                              <a:pt x="2390395" y="42596"/>
                              <a:pt x="2533195" y="0"/>
                            </a:cubicBezTo>
                            <a:cubicBezTo>
                              <a:pt x="2675995" y="-42596"/>
                              <a:pt x="3095127" y="23053"/>
                              <a:pt x="3263486" y="0"/>
                            </a:cubicBezTo>
                            <a:cubicBezTo>
                              <a:pt x="3431845" y="-23053"/>
                              <a:pt x="3564968" y="45094"/>
                              <a:pt x="3674274" y="0"/>
                            </a:cubicBezTo>
                            <a:cubicBezTo>
                              <a:pt x="3783580" y="-45094"/>
                              <a:pt x="4069651" y="33390"/>
                              <a:pt x="4404565" y="0"/>
                            </a:cubicBezTo>
                            <a:cubicBezTo>
                              <a:pt x="4739479" y="-33390"/>
                              <a:pt x="4909102" y="75775"/>
                              <a:pt x="5134856" y="0"/>
                            </a:cubicBezTo>
                            <a:cubicBezTo>
                              <a:pt x="5360610" y="-75775"/>
                              <a:pt x="5581847" y="33678"/>
                              <a:pt x="5705395" y="0"/>
                            </a:cubicBezTo>
                            <a:cubicBezTo>
                              <a:pt x="5828943" y="-33678"/>
                              <a:pt x="6285291" y="65139"/>
                              <a:pt x="6435686" y="0"/>
                            </a:cubicBezTo>
                            <a:cubicBezTo>
                              <a:pt x="6586081" y="-65139"/>
                              <a:pt x="6720381" y="25777"/>
                              <a:pt x="6926350" y="0"/>
                            </a:cubicBezTo>
                            <a:cubicBezTo>
                              <a:pt x="7132319" y="-25777"/>
                              <a:pt x="7193839" y="48300"/>
                              <a:pt x="7417013" y="0"/>
                            </a:cubicBezTo>
                            <a:cubicBezTo>
                              <a:pt x="7640187" y="-48300"/>
                              <a:pt x="7737616" y="65683"/>
                              <a:pt x="7987553" y="0"/>
                            </a:cubicBezTo>
                            <a:cubicBezTo>
                              <a:pt x="8031056" y="102521"/>
                              <a:pt x="7983077" y="304944"/>
                              <a:pt x="7987553" y="452432"/>
                            </a:cubicBezTo>
                            <a:cubicBezTo>
                              <a:pt x="7992029" y="599920"/>
                              <a:pt x="7978063" y="716220"/>
                              <a:pt x="7987553" y="923330"/>
                            </a:cubicBezTo>
                            <a:cubicBezTo>
                              <a:pt x="7702773" y="978677"/>
                              <a:pt x="7477758" y="877615"/>
                              <a:pt x="7337138" y="923330"/>
                            </a:cubicBezTo>
                            <a:cubicBezTo>
                              <a:pt x="7196518" y="969045"/>
                              <a:pt x="6960576" y="878996"/>
                              <a:pt x="6766598" y="923330"/>
                            </a:cubicBezTo>
                            <a:cubicBezTo>
                              <a:pt x="6572620" y="967664"/>
                              <a:pt x="6574956" y="914412"/>
                              <a:pt x="6435686" y="923330"/>
                            </a:cubicBezTo>
                            <a:cubicBezTo>
                              <a:pt x="6296416" y="932248"/>
                              <a:pt x="6180486" y="903277"/>
                              <a:pt x="6024897" y="923330"/>
                            </a:cubicBezTo>
                            <a:cubicBezTo>
                              <a:pt x="5869308" y="943383"/>
                              <a:pt x="5642314" y="918155"/>
                              <a:pt x="5294607" y="923330"/>
                            </a:cubicBezTo>
                            <a:cubicBezTo>
                              <a:pt x="4946900" y="928505"/>
                              <a:pt x="4950753" y="899427"/>
                              <a:pt x="4724067" y="923330"/>
                            </a:cubicBezTo>
                            <a:cubicBezTo>
                              <a:pt x="4497381" y="947233"/>
                              <a:pt x="4503096" y="913153"/>
                              <a:pt x="4313279" y="923330"/>
                            </a:cubicBezTo>
                            <a:cubicBezTo>
                              <a:pt x="4123462" y="933507"/>
                              <a:pt x="3948035" y="897682"/>
                              <a:pt x="3742739" y="923330"/>
                            </a:cubicBezTo>
                            <a:cubicBezTo>
                              <a:pt x="3537443" y="948978"/>
                              <a:pt x="3503791" y="888176"/>
                              <a:pt x="3411826" y="923330"/>
                            </a:cubicBezTo>
                            <a:cubicBezTo>
                              <a:pt x="3319861" y="958484"/>
                              <a:pt x="3188221" y="915656"/>
                              <a:pt x="3080913" y="923330"/>
                            </a:cubicBezTo>
                            <a:cubicBezTo>
                              <a:pt x="2973605" y="931004"/>
                              <a:pt x="2693131" y="903578"/>
                              <a:pt x="2510374" y="923330"/>
                            </a:cubicBezTo>
                            <a:cubicBezTo>
                              <a:pt x="2327617" y="943082"/>
                              <a:pt x="2186856" y="885568"/>
                              <a:pt x="2099585" y="923330"/>
                            </a:cubicBezTo>
                            <a:cubicBezTo>
                              <a:pt x="2012314" y="961092"/>
                              <a:pt x="1638530" y="915518"/>
                              <a:pt x="1449170" y="923330"/>
                            </a:cubicBezTo>
                            <a:cubicBezTo>
                              <a:pt x="1259810" y="931142"/>
                              <a:pt x="1218132" y="881801"/>
                              <a:pt x="1038382" y="923330"/>
                            </a:cubicBezTo>
                            <a:cubicBezTo>
                              <a:pt x="858632" y="964859"/>
                              <a:pt x="281416" y="825921"/>
                              <a:pt x="0" y="923330"/>
                            </a:cubicBezTo>
                            <a:cubicBezTo>
                              <a:pt x="-33552" y="793396"/>
                              <a:pt x="3563" y="583318"/>
                              <a:pt x="0" y="489365"/>
                            </a:cubicBezTo>
                            <a:cubicBezTo>
                              <a:pt x="-3563" y="395413"/>
                              <a:pt x="25826" y="181492"/>
                              <a:pt x="0" y="0"/>
                            </a:cubicBezTo>
                            <a:close/>
                          </a:path>
                        </a:pathLst>
                      </a:custGeom>
                      <ask:type>
                        <ask:lineSketchScribble/>
                      </ask:type>
                    </ask:lineSketchStyleProps>
                  </a:ext>
                </a:extLst>
              </a:ln>
            </p:spPr>
            <p:txBody>
              <a:bodyPr/>
              <a:lstStyle/>
              <a:p>
                <a:r>
                  <a:rPr lang="en-US">
                    <a:noFill/>
                  </a:rPr>
                  <a:t> </a:t>
                </a:r>
              </a:p>
            </p:txBody>
          </p:sp>
        </mc:Fallback>
      </mc:AlternateContent>
      <p:sp>
        <p:nvSpPr>
          <p:cNvPr id="8" name="Freeform: Shape 7">
            <a:extLst>
              <a:ext uri="{FF2B5EF4-FFF2-40B4-BE49-F238E27FC236}">
                <a16:creationId xmlns:a16="http://schemas.microsoft.com/office/drawing/2014/main" id="{DA2B33D2-5016-F43C-0FC6-6B64CCC1D586}"/>
              </a:ext>
            </a:extLst>
          </p:cNvPr>
          <p:cNvSpPr/>
          <p:nvPr/>
        </p:nvSpPr>
        <p:spPr>
          <a:xfrm>
            <a:off x="5448300" y="1895475"/>
            <a:ext cx="704850" cy="323850"/>
          </a:xfrm>
          <a:custGeom>
            <a:avLst/>
            <a:gdLst>
              <a:gd name="csX0" fmla="*/ 704850 w 704850"/>
              <a:gd name="csY0" fmla="*/ 323850 h 323850"/>
              <a:gd name="csX1" fmla="*/ 638175 w 704850"/>
              <a:gd name="csY1" fmla="*/ 304800 h 323850"/>
              <a:gd name="csX2" fmla="*/ 581025 w 704850"/>
              <a:gd name="csY2" fmla="*/ 285750 h 323850"/>
              <a:gd name="csX3" fmla="*/ 533400 w 704850"/>
              <a:gd name="csY3" fmla="*/ 276225 h 323850"/>
              <a:gd name="csX4" fmla="*/ 495300 w 704850"/>
              <a:gd name="csY4" fmla="*/ 247650 h 323850"/>
              <a:gd name="csX5" fmla="*/ 438150 w 704850"/>
              <a:gd name="csY5" fmla="*/ 228600 h 323850"/>
              <a:gd name="csX6" fmla="*/ 352425 w 704850"/>
              <a:gd name="csY6" fmla="*/ 190500 h 323850"/>
              <a:gd name="csX7" fmla="*/ 200025 w 704850"/>
              <a:gd name="csY7" fmla="*/ 114300 h 323850"/>
              <a:gd name="csX8" fmla="*/ 152400 w 704850"/>
              <a:gd name="csY8" fmla="*/ 104775 h 323850"/>
              <a:gd name="csX9" fmla="*/ 66675 w 704850"/>
              <a:gd name="csY9" fmla="*/ 57150 h 323850"/>
              <a:gd name="csX10" fmla="*/ 0 w 704850"/>
              <a:gd name="csY10" fmla="*/ 0 h 32385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704850" h="323850">
                <a:moveTo>
                  <a:pt x="704850" y="323850"/>
                </a:moveTo>
                <a:cubicBezTo>
                  <a:pt x="682625" y="317500"/>
                  <a:pt x="660267" y="311598"/>
                  <a:pt x="638175" y="304800"/>
                </a:cubicBezTo>
                <a:cubicBezTo>
                  <a:pt x="618983" y="298895"/>
                  <a:pt x="600398" y="291034"/>
                  <a:pt x="581025" y="285750"/>
                </a:cubicBezTo>
                <a:cubicBezTo>
                  <a:pt x="565406" y="281490"/>
                  <a:pt x="549275" y="279400"/>
                  <a:pt x="533400" y="276225"/>
                </a:cubicBezTo>
                <a:cubicBezTo>
                  <a:pt x="520700" y="266700"/>
                  <a:pt x="509499" y="254750"/>
                  <a:pt x="495300" y="247650"/>
                </a:cubicBezTo>
                <a:cubicBezTo>
                  <a:pt x="477339" y="238670"/>
                  <a:pt x="455369" y="238931"/>
                  <a:pt x="438150" y="228600"/>
                </a:cubicBezTo>
                <a:cubicBezTo>
                  <a:pt x="379300" y="193290"/>
                  <a:pt x="408486" y="204515"/>
                  <a:pt x="352425" y="190500"/>
                </a:cubicBezTo>
                <a:cubicBezTo>
                  <a:pt x="294991" y="157680"/>
                  <a:pt x="264687" y="137393"/>
                  <a:pt x="200025" y="114300"/>
                </a:cubicBezTo>
                <a:cubicBezTo>
                  <a:pt x="184779" y="108855"/>
                  <a:pt x="168275" y="107950"/>
                  <a:pt x="152400" y="104775"/>
                </a:cubicBezTo>
                <a:cubicBezTo>
                  <a:pt x="109972" y="83561"/>
                  <a:pt x="110529" y="85057"/>
                  <a:pt x="66675" y="57150"/>
                </a:cubicBezTo>
                <a:cubicBezTo>
                  <a:pt x="5019" y="17914"/>
                  <a:pt x="19330" y="38659"/>
                  <a:pt x="0" y="0"/>
                </a:cubicBezTo>
              </a:path>
            </a:pathLst>
          </a:custGeom>
          <a:noFill/>
          <a:ln>
            <a:tailEnd type="stealth"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28BEB81F-794D-1091-618F-2241F2FDA00A}"/>
              </a:ext>
            </a:extLst>
          </p:cNvPr>
          <p:cNvSpPr/>
          <p:nvPr/>
        </p:nvSpPr>
        <p:spPr>
          <a:xfrm flipH="1">
            <a:off x="6553200" y="1814609"/>
            <a:ext cx="268986" cy="424347"/>
          </a:xfrm>
          <a:custGeom>
            <a:avLst/>
            <a:gdLst>
              <a:gd name="csX0" fmla="*/ 704850 w 704850"/>
              <a:gd name="csY0" fmla="*/ 323850 h 323850"/>
              <a:gd name="csX1" fmla="*/ 638175 w 704850"/>
              <a:gd name="csY1" fmla="*/ 304800 h 323850"/>
              <a:gd name="csX2" fmla="*/ 581025 w 704850"/>
              <a:gd name="csY2" fmla="*/ 285750 h 323850"/>
              <a:gd name="csX3" fmla="*/ 533400 w 704850"/>
              <a:gd name="csY3" fmla="*/ 276225 h 323850"/>
              <a:gd name="csX4" fmla="*/ 495300 w 704850"/>
              <a:gd name="csY4" fmla="*/ 247650 h 323850"/>
              <a:gd name="csX5" fmla="*/ 438150 w 704850"/>
              <a:gd name="csY5" fmla="*/ 228600 h 323850"/>
              <a:gd name="csX6" fmla="*/ 352425 w 704850"/>
              <a:gd name="csY6" fmla="*/ 190500 h 323850"/>
              <a:gd name="csX7" fmla="*/ 200025 w 704850"/>
              <a:gd name="csY7" fmla="*/ 114300 h 323850"/>
              <a:gd name="csX8" fmla="*/ 152400 w 704850"/>
              <a:gd name="csY8" fmla="*/ 104775 h 323850"/>
              <a:gd name="csX9" fmla="*/ 66675 w 704850"/>
              <a:gd name="csY9" fmla="*/ 57150 h 323850"/>
              <a:gd name="csX10" fmla="*/ 0 w 704850"/>
              <a:gd name="csY10" fmla="*/ 0 h 32385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704850" h="323850">
                <a:moveTo>
                  <a:pt x="704850" y="323850"/>
                </a:moveTo>
                <a:cubicBezTo>
                  <a:pt x="682625" y="317500"/>
                  <a:pt x="660267" y="311598"/>
                  <a:pt x="638175" y="304800"/>
                </a:cubicBezTo>
                <a:cubicBezTo>
                  <a:pt x="618983" y="298895"/>
                  <a:pt x="600398" y="291034"/>
                  <a:pt x="581025" y="285750"/>
                </a:cubicBezTo>
                <a:cubicBezTo>
                  <a:pt x="565406" y="281490"/>
                  <a:pt x="549275" y="279400"/>
                  <a:pt x="533400" y="276225"/>
                </a:cubicBezTo>
                <a:cubicBezTo>
                  <a:pt x="520700" y="266700"/>
                  <a:pt x="509499" y="254750"/>
                  <a:pt x="495300" y="247650"/>
                </a:cubicBezTo>
                <a:cubicBezTo>
                  <a:pt x="477339" y="238670"/>
                  <a:pt x="455369" y="238931"/>
                  <a:pt x="438150" y="228600"/>
                </a:cubicBezTo>
                <a:cubicBezTo>
                  <a:pt x="379300" y="193290"/>
                  <a:pt x="408486" y="204515"/>
                  <a:pt x="352425" y="190500"/>
                </a:cubicBezTo>
                <a:cubicBezTo>
                  <a:pt x="294991" y="157680"/>
                  <a:pt x="264687" y="137393"/>
                  <a:pt x="200025" y="114300"/>
                </a:cubicBezTo>
                <a:cubicBezTo>
                  <a:pt x="184779" y="108855"/>
                  <a:pt x="168275" y="107950"/>
                  <a:pt x="152400" y="104775"/>
                </a:cubicBezTo>
                <a:cubicBezTo>
                  <a:pt x="109972" y="83561"/>
                  <a:pt x="110529" y="85057"/>
                  <a:pt x="66675" y="57150"/>
                </a:cubicBezTo>
                <a:cubicBezTo>
                  <a:pt x="5019" y="17914"/>
                  <a:pt x="19330" y="38659"/>
                  <a:pt x="0" y="0"/>
                </a:cubicBezTo>
              </a:path>
            </a:pathLst>
          </a:custGeom>
          <a:noFill/>
          <a:ln>
            <a:tailEnd type="stealth"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C6D1F4F-1A91-CADE-7580-5396E6D18148}"/>
              </a:ext>
            </a:extLst>
          </p:cNvPr>
          <p:cNvSpPr txBox="1"/>
          <p:nvPr/>
        </p:nvSpPr>
        <p:spPr>
          <a:xfrm>
            <a:off x="560004" y="172516"/>
            <a:ext cx="4437996" cy="369332"/>
          </a:xfrm>
          <a:custGeom>
            <a:avLst/>
            <a:gdLst>
              <a:gd name="csX0" fmla="*/ 0 w 4437996"/>
              <a:gd name="csY0" fmla="*/ 0 h 369332"/>
              <a:gd name="csX1" fmla="*/ 554750 w 4437996"/>
              <a:gd name="csY1" fmla="*/ 0 h 369332"/>
              <a:gd name="csX2" fmla="*/ 1109499 w 4437996"/>
              <a:gd name="csY2" fmla="*/ 0 h 369332"/>
              <a:gd name="csX3" fmla="*/ 1664249 w 4437996"/>
              <a:gd name="csY3" fmla="*/ 0 h 369332"/>
              <a:gd name="csX4" fmla="*/ 2130238 w 4437996"/>
              <a:gd name="csY4" fmla="*/ 0 h 369332"/>
              <a:gd name="csX5" fmla="*/ 2551848 w 4437996"/>
              <a:gd name="csY5" fmla="*/ 0 h 369332"/>
              <a:gd name="csX6" fmla="*/ 2973457 w 4437996"/>
              <a:gd name="csY6" fmla="*/ 0 h 369332"/>
              <a:gd name="csX7" fmla="*/ 3572587 w 4437996"/>
              <a:gd name="csY7" fmla="*/ 0 h 369332"/>
              <a:gd name="csX8" fmla="*/ 4437996 w 4437996"/>
              <a:gd name="csY8" fmla="*/ 0 h 369332"/>
              <a:gd name="csX9" fmla="*/ 4437996 w 4437996"/>
              <a:gd name="csY9" fmla="*/ 369332 h 369332"/>
              <a:gd name="csX10" fmla="*/ 3883247 w 4437996"/>
              <a:gd name="csY10" fmla="*/ 369332 h 369332"/>
              <a:gd name="csX11" fmla="*/ 3372877 w 4437996"/>
              <a:gd name="csY11" fmla="*/ 369332 h 369332"/>
              <a:gd name="csX12" fmla="*/ 2729368 w 4437996"/>
              <a:gd name="csY12" fmla="*/ 369332 h 369332"/>
              <a:gd name="csX13" fmla="*/ 2307758 w 4437996"/>
              <a:gd name="csY13" fmla="*/ 369332 h 369332"/>
              <a:gd name="csX14" fmla="*/ 1753008 w 4437996"/>
              <a:gd name="csY14" fmla="*/ 369332 h 369332"/>
              <a:gd name="csX15" fmla="*/ 1198259 w 4437996"/>
              <a:gd name="csY15" fmla="*/ 369332 h 369332"/>
              <a:gd name="csX16" fmla="*/ 687889 w 4437996"/>
              <a:gd name="csY16" fmla="*/ 369332 h 369332"/>
              <a:gd name="csX17" fmla="*/ 0 w 4437996"/>
              <a:gd name="csY17" fmla="*/ 369332 h 369332"/>
              <a:gd name="csX18" fmla="*/ 0 w 4437996"/>
              <a:gd name="csY18" fmla="*/ 0 h 36933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4437996" h="369332" fill="none" extrusionOk="0">
                <a:moveTo>
                  <a:pt x="0" y="0"/>
                </a:moveTo>
                <a:cubicBezTo>
                  <a:pt x="231472" y="-59224"/>
                  <a:pt x="399403" y="40989"/>
                  <a:pt x="554750" y="0"/>
                </a:cubicBezTo>
                <a:cubicBezTo>
                  <a:pt x="710097" y="-40989"/>
                  <a:pt x="853148" y="32215"/>
                  <a:pt x="1109499" y="0"/>
                </a:cubicBezTo>
                <a:cubicBezTo>
                  <a:pt x="1365850" y="-32215"/>
                  <a:pt x="1494409" y="39179"/>
                  <a:pt x="1664249" y="0"/>
                </a:cubicBezTo>
                <a:cubicBezTo>
                  <a:pt x="1834089" y="-39179"/>
                  <a:pt x="1904872" y="21165"/>
                  <a:pt x="2130238" y="0"/>
                </a:cubicBezTo>
                <a:cubicBezTo>
                  <a:pt x="2355604" y="-21165"/>
                  <a:pt x="2438265" y="42913"/>
                  <a:pt x="2551848" y="0"/>
                </a:cubicBezTo>
                <a:cubicBezTo>
                  <a:pt x="2665431" y="-42913"/>
                  <a:pt x="2869141" y="35755"/>
                  <a:pt x="2973457" y="0"/>
                </a:cubicBezTo>
                <a:cubicBezTo>
                  <a:pt x="3077773" y="-35755"/>
                  <a:pt x="3331081" y="36076"/>
                  <a:pt x="3572587" y="0"/>
                </a:cubicBezTo>
                <a:cubicBezTo>
                  <a:pt x="3814093" y="-36076"/>
                  <a:pt x="4192823" y="33420"/>
                  <a:pt x="4437996" y="0"/>
                </a:cubicBezTo>
                <a:cubicBezTo>
                  <a:pt x="4454129" y="155955"/>
                  <a:pt x="4404786" y="219260"/>
                  <a:pt x="4437996" y="369332"/>
                </a:cubicBezTo>
                <a:cubicBezTo>
                  <a:pt x="4298222" y="426206"/>
                  <a:pt x="4119562" y="356941"/>
                  <a:pt x="3883247" y="369332"/>
                </a:cubicBezTo>
                <a:cubicBezTo>
                  <a:pt x="3646932" y="381723"/>
                  <a:pt x="3583242" y="320310"/>
                  <a:pt x="3372877" y="369332"/>
                </a:cubicBezTo>
                <a:cubicBezTo>
                  <a:pt x="3162512" y="418354"/>
                  <a:pt x="2909546" y="298210"/>
                  <a:pt x="2729368" y="369332"/>
                </a:cubicBezTo>
                <a:cubicBezTo>
                  <a:pt x="2549190" y="440454"/>
                  <a:pt x="2474015" y="364576"/>
                  <a:pt x="2307758" y="369332"/>
                </a:cubicBezTo>
                <a:cubicBezTo>
                  <a:pt x="2141501" y="374088"/>
                  <a:pt x="1964830" y="308124"/>
                  <a:pt x="1753008" y="369332"/>
                </a:cubicBezTo>
                <a:cubicBezTo>
                  <a:pt x="1541186" y="430540"/>
                  <a:pt x="1369081" y="333004"/>
                  <a:pt x="1198259" y="369332"/>
                </a:cubicBezTo>
                <a:cubicBezTo>
                  <a:pt x="1027437" y="405660"/>
                  <a:pt x="840481" y="322044"/>
                  <a:pt x="687889" y="369332"/>
                </a:cubicBezTo>
                <a:cubicBezTo>
                  <a:pt x="535297" y="416620"/>
                  <a:pt x="225801" y="360137"/>
                  <a:pt x="0" y="369332"/>
                </a:cubicBezTo>
                <a:cubicBezTo>
                  <a:pt x="-31520" y="250105"/>
                  <a:pt x="41617" y="106121"/>
                  <a:pt x="0" y="0"/>
                </a:cubicBezTo>
                <a:close/>
              </a:path>
              <a:path w="4437996" h="369332" stroke="0" extrusionOk="0">
                <a:moveTo>
                  <a:pt x="0" y="0"/>
                </a:moveTo>
                <a:cubicBezTo>
                  <a:pt x="167896" y="-19301"/>
                  <a:pt x="265894" y="49588"/>
                  <a:pt x="421610" y="0"/>
                </a:cubicBezTo>
                <a:cubicBezTo>
                  <a:pt x="577326" y="-49588"/>
                  <a:pt x="726775" y="37134"/>
                  <a:pt x="843219" y="0"/>
                </a:cubicBezTo>
                <a:cubicBezTo>
                  <a:pt x="959663" y="-37134"/>
                  <a:pt x="1177254" y="60293"/>
                  <a:pt x="1353589" y="0"/>
                </a:cubicBezTo>
                <a:cubicBezTo>
                  <a:pt x="1529924" y="-60293"/>
                  <a:pt x="1617420" y="48394"/>
                  <a:pt x="1819578" y="0"/>
                </a:cubicBezTo>
                <a:cubicBezTo>
                  <a:pt x="2021736" y="-48394"/>
                  <a:pt x="2178382" y="16641"/>
                  <a:pt x="2418708" y="0"/>
                </a:cubicBezTo>
                <a:cubicBezTo>
                  <a:pt x="2659034" y="-16641"/>
                  <a:pt x="2720743" y="31820"/>
                  <a:pt x="2840317" y="0"/>
                </a:cubicBezTo>
                <a:cubicBezTo>
                  <a:pt x="2959891" y="-31820"/>
                  <a:pt x="3201181" y="31101"/>
                  <a:pt x="3350687" y="0"/>
                </a:cubicBezTo>
                <a:cubicBezTo>
                  <a:pt x="3500193" y="-31101"/>
                  <a:pt x="4166256" y="43152"/>
                  <a:pt x="4437996" y="0"/>
                </a:cubicBezTo>
                <a:cubicBezTo>
                  <a:pt x="4447308" y="160899"/>
                  <a:pt x="4398705" y="278585"/>
                  <a:pt x="4437996" y="369332"/>
                </a:cubicBezTo>
                <a:cubicBezTo>
                  <a:pt x="4203581" y="420802"/>
                  <a:pt x="4035869" y="356599"/>
                  <a:pt x="3927626" y="369332"/>
                </a:cubicBezTo>
                <a:cubicBezTo>
                  <a:pt x="3819383" y="382065"/>
                  <a:pt x="3620366" y="315841"/>
                  <a:pt x="3328497" y="369332"/>
                </a:cubicBezTo>
                <a:cubicBezTo>
                  <a:pt x="3036628" y="422823"/>
                  <a:pt x="3009875" y="326547"/>
                  <a:pt x="2773748" y="369332"/>
                </a:cubicBezTo>
                <a:cubicBezTo>
                  <a:pt x="2537621" y="412117"/>
                  <a:pt x="2280491" y="301968"/>
                  <a:pt x="2130238" y="369332"/>
                </a:cubicBezTo>
                <a:cubicBezTo>
                  <a:pt x="1979985" y="436696"/>
                  <a:pt x="1853661" y="357255"/>
                  <a:pt x="1619869" y="369332"/>
                </a:cubicBezTo>
                <a:cubicBezTo>
                  <a:pt x="1386078" y="381409"/>
                  <a:pt x="1277751" y="348456"/>
                  <a:pt x="1020739" y="369332"/>
                </a:cubicBezTo>
                <a:cubicBezTo>
                  <a:pt x="763727" y="390208"/>
                  <a:pt x="658267" y="315590"/>
                  <a:pt x="510370" y="369332"/>
                </a:cubicBezTo>
                <a:cubicBezTo>
                  <a:pt x="362473" y="423074"/>
                  <a:pt x="223947" y="339681"/>
                  <a:pt x="0" y="369332"/>
                </a:cubicBezTo>
                <a:cubicBezTo>
                  <a:pt x="-37168" y="224246"/>
                  <a:pt x="23054" y="111012"/>
                  <a:pt x="0" y="0"/>
                </a:cubicBezTo>
                <a:close/>
              </a:path>
            </a:pathLst>
          </a:custGeom>
          <a:solidFill>
            <a:schemeClr val="bg1">
              <a:lumMod val="95000"/>
            </a:schemeClr>
          </a:solidFill>
          <a:ln>
            <a:solidFill>
              <a:schemeClr val="accent1">
                <a:shade val="15000"/>
              </a:schemeClr>
            </a:solidFill>
            <a:extLst>
              <a:ext uri="{C807C97D-BFC1-408E-A445-0C87EB9F89A2}">
                <ask:lineSketchStyleProps xmlns:ask="http://schemas.microsoft.com/office/drawing/2018/sketchyshapes" sd="1048302887">
                  <a:prstGeom prst="rect">
                    <a:avLst/>
                  </a:prstGeom>
                  <ask:type>
                    <ask:lineSketchScribble/>
                  </ask:type>
                </ask:lineSketchStyleProps>
              </a:ext>
            </a:extLst>
          </a:ln>
        </p:spPr>
        <p:txBody>
          <a:bodyPr wrap="square" rtlCol="0">
            <a:spAutoFit/>
          </a:bodyPr>
          <a:lstStyle/>
          <a:p>
            <a:pPr algn="ctr"/>
            <a:r>
              <a:rPr lang="en-IN" dirty="0"/>
              <a:t>Player’s preferences over strategy profiles</a:t>
            </a:r>
            <a:endParaRPr lang="en-US" dirty="0"/>
          </a:p>
        </p:txBody>
      </p:sp>
      <p:sp>
        <p:nvSpPr>
          <p:cNvPr id="29" name="Freeform: Shape 28">
            <a:extLst>
              <a:ext uri="{FF2B5EF4-FFF2-40B4-BE49-F238E27FC236}">
                <a16:creationId xmlns:a16="http://schemas.microsoft.com/office/drawing/2014/main" id="{82564E71-DDDA-10A6-98B2-C595EAF0BE96}"/>
              </a:ext>
            </a:extLst>
          </p:cNvPr>
          <p:cNvSpPr/>
          <p:nvPr/>
        </p:nvSpPr>
        <p:spPr>
          <a:xfrm>
            <a:off x="609600" y="493059"/>
            <a:ext cx="179294" cy="1021976"/>
          </a:xfrm>
          <a:custGeom>
            <a:avLst/>
            <a:gdLst>
              <a:gd name="csX0" fmla="*/ 179294 w 179294"/>
              <a:gd name="csY0" fmla="*/ 1021976 h 1021976"/>
              <a:gd name="csX1" fmla="*/ 134471 w 179294"/>
              <a:gd name="csY1" fmla="*/ 941294 h 1021976"/>
              <a:gd name="csX2" fmla="*/ 71718 w 179294"/>
              <a:gd name="csY2" fmla="*/ 788894 h 1021976"/>
              <a:gd name="csX3" fmla="*/ 26894 w 179294"/>
              <a:gd name="csY3" fmla="*/ 663388 h 1021976"/>
              <a:gd name="csX4" fmla="*/ 8965 w 179294"/>
              <a:gd name="csY4" fmla="*/ 564776 h 1021976"/>
              <a:gd name="csX5" fmla="*/ 0 w 179294"/>
              <a:gd name="csY5" fmla="*/ 457200 h 1021976"/>
              <a:gd name="csX6" fmla="*/ 8965 w 179294"/>
              <a:gd name="csY6" fmla="*/ 224117 h 1021976"/>
              <a:gd name="csX7" fmla="*/ 26894 w 179294"/>
              <a:gd name="csY7" fmla="*/ 170329 h 1021976"/>
              <a:gd name="csX8" fmla="*/ 71718 w 179294"/>
              <a:gd name="csY8" fmla="*/ 89647 h 1021976"/>
              <a:gd name="csX9" fmla="*/ 98612 w 179294"/>
              <a:gd name="csY9" fmla="*/ 26894 h 1021976"/>
              <a:gd name="csX10" fmla="*/ 125506 w 179294"/>
              <a:gd name="csY10" fmla="*/ 0 h 102197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79294" h="1021976">
                <a:moveTo>
                  <a:pt x="179294" y="1021976"/>
                </a:moveTo>
                <a:cubicBezTo>
                  <a:pt x="125145" y="1003928"/>
                  <a:pt x="164803" y="1025549"/>
                  <a:pt x="134471" y="941294"/>
                </a:cubicBezTo>
                <a:cubicBezTo>
                  <a:pt x="115863" y="889603"/>
                  <a:pt x="86811" y="841718"/>
                  <a:pt x="71718" y="788894"/>
                </a:cubicBezTo>
                <a:cubicBezTo>
                  <a:pt x="47536" y="704259"/>
                  <a:pt x="62358" y="746137"/>
                  <a:pt x="26894" y="663388"/>
                </a:cubicBezTo>
                <a:cubicBezTo>
                  <a:pt x="21573" y="636783"/>
                  <a:pt x="11834" y="590599"/>
                  <a:pt x="8965" y="564776"/>
                </a:cubicBezTo>
                <a:cubicBezTo>
                  <a:pt x="4991" y="529013"/>
                  <a:pt x="2988" y="493059"/>
                  <a:pt x="0" y="457200"/>
                </a:cubicBezTo>
                <a:cubicBezTo>
                  <a:pt x="2988" y="379506"/>
                  <a:pt x="1708" y="301529"/>
                  <a:pt x="8965" y="224117"/>
                </a:cubicBezTo>
                <a:cubicBezTo>
                  <a:pt x="10729" y="205300"/>
                  <a:pt x="19875" y="187876"/>
                  <a:pt x="26894" y="170329"/>
                </a:cubicBezTo>
                <a:cubicBezTo>
                  <a:pt x="37182" y="144610"/>
                  <a:pt x="58072" y="112390"/>
                  <a:pt x="71718" y="89647"/>
                </a:cubicBezTo>
                <a:cubicBezTo>
                  <a:pt x="78576" y="62213"/>
                  <a:pt x="77974" y="47531"/>
                  <a:pt x="98612" y="26894"/>
                </a:cubicBezTo>
                <a:cubicBezTo>
                  <a:pt x="127992" y="-2486"/>
                  <a:pt x="125506" y="22455"/>
                  <a:pt x="125506"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6436F4E-17DB-6EBE-8166-D951176B8DEA}"/>
                  </a:ext>
                </a:extLst>
              </p:cNvPr>
              <p:cNvSpPr txBox="1"/>
              <p:nvPr/>
            </p:nvSpPr>
            <p:spPr>
              <a:xfrm>
                <a:off x="4555305" y="3222397"/>
                <a:ext cx="3841443" cy="646331"/>
              </a:xfrm>
              <a:custGeom>
                <a:avLst/>
                <a:gdLst>
                  <a:gd name="csX0" fmla="*/ 0 w 3841443"/>
                  <a:gd name="csY0" fmla="*/ 0 h 646331"/>
                  <a:gd name="csX1" fmla="*/ 510363 w 3841443"/>
                  <a:gd name="csY1" fmla="*/ 0 h 646331"/>
                  <a:gd name="csX2" fmla="*/ 982312 w 3841443"/>
                  <a:gd name="csY2" fmla="*/ 0 h 646331"/>
                  <a:gd name="csX3" fmla="*/ 1492675 w 3841443"/>
                  <a:gd name="csY3" fmla="*/ 0 h 646331"/>
                  <a:gd name="csX4" fmla="*/ 2118281 w 3841443"/>
                  <a:gd name="csY4" fmla="*/ 0 h 646331"/>
                  <a:gd name="csX5" fmla="*/ 2743888 w 3841443"/>
                  <a:gd name="csY5" fmla="*/ 0 h 646331"/>
                  <a:gd name="csX6" fmla="*/ 3177422 w 3841443"/>
                  <a:gd name="csY6" fmla="*/ 0 h 646331"/>
                  <a:gd name="csX7" fmla="*/ 3841443 w 3841443"/>
                  <a:gd name="csY7" fmla="*/ 0 h 646331"/>
                  <a:gd name="csX8" fmla="*/ 3841443 w 3841443"/>
                  <a:gd name="csY8" fmla="*/ 336092 h 646331"/>
                  <a:gd name="csX9" fmla="*/ 3841443 w 3841443"/>
                  <a:gd name="csY9" fmla="*/ 646331 h 646331"/>
                  <a:gd name="csX10" fmla="*/ 3407909 w 3841443"/>
                  <a:gd name="csY10" fmla="*/ 646331 h 646331"/>
                  <a:gd name="csX11" fmla="*/ 2820717 w 3841443"/>
                  <a:gd name="csY11" fmla="*/ 646331 h 646331"/>
                  <a:gd name="csX12" fmla="*/ 2271939 w 3841443"/>
                  <a:gd name="csY12" fmla="*/ 646331 h 646331"/>
                  <a:gd name="csX13" fmla="*/ 1684747 w 3841443"/>
                  <a:gd name="csY13" fmla="*/ 646331 h 646331"/>
                  <a:gd name="csX14" fmla="*/ 1174384 w 3841443"/>
                  <a:gd name="csY14" fmla="*/ 646331 h 646331"/>
                  <a:gd name="csX15" fmla="*/ 702435 w 3841443"/>
                  <a:gd name="csY15" fmla="*/ 646331 h 646331"/>
                  <a:gd name="csX16" fmla="*/ 0 w 3841443"/>
                  <a:gd name="csY16" fmla="*/ 646331 h 646331"/>
                  <a:gd name="csX17" fmla="*/ 0 w 3841443"/>
                  <a:gd name="csY17" fmla="*/ 336092 h 646331"/>
                  <a:gd name="csX18" fmla="*/ 0 w 3841443"/>
                  <a:gd name="csY18" fmla="*/ 0 h 64633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3841443" h="646331" fill="none" extrusionOk="0">
                    <a:moveTo>
                      <a:pt x="0" y="0"/>
                    </a:moveTo>
                    <a:cubicBezTo>
                      <a:pt x="204049" y="-54007"/>
                      <a:pt x="259525" y="37756"/>
                      <a:pt x="510363" y="0"/>
                    </a:cubicBezTo>
                    <a:cubicBezTo>
                      <a:pt x="761201" y="-37756"/>
                      <a:pt x="867905" y="44235"/>
                      <a:pt x="982312" y="0"/>
                    </a:cubicBezTo>
                    <a:cubicBezTo>
                      <a:pt x="1096719" y="-44235"/>
                      <a:pt x="1316617" y="5251"/>
                      <a:pt x="1492675" y="0"/>
                    </a:cubicBezTo>
                    <a:cubicBezTo>
                      <a:pt x="1668733" y="-5251"/>
                      <a:pt x="1947970" y="58644"/>
                      <a:pt x="2118281" y="0"/>
                    </a:cubicBezTo>
                    <a:cubicBezTo>
                      <a:pt x="2288592" y="-58644"/>
                      <a:pt x="2586046" y="36187"/>
                      <a:pt x="2743888" y="0"/>
                    </a:cubicBezTo>
                    <a:cubicBezTo>
                      <a:pt x="2901730" y="-36187"/>
                      <a:pt x="3063258" y="50803"/>
                      <a:pt x="3177422" y="0"/>
                    </a:cubicBezTo>
                    <a:cubicBezTo>
                      <a:pt x="3291586" y="-50803"/>
                      <a:pt x="3539447" y="7312"/>
                      <a:pt x="3841443" y="0"/>
                    </a:cubicBezTo>
                    <a:cubicBezTo>
                      <a:pt x="3843148" y="136989"/>
                      <a:pt x="3811251" y="229784"/>
                      <a:pt x="3841443" y="336092"/>
                    </a:cubicBezTo>
                    <a:cubicBezTo>
                      <a:pt x="3871635" y="442400"/>
                      <a:pt x="3821967" y="565501"/>
                      <a:pt x="3841443" y="646331"/>
                    </a:cubicBezTo>
                    <a:cubicBezTo>
                      <a:pt x="3640766" y="677706"/>
                      <a:pt x="3546893" y="599378"/>
                      <a:pt x="3407909" y="646331"/>
                    </a:cubicBezTo>
                    <a:cubicBezTo>
                      <a:pt x="3268925" y="693284"/>
                      <a:pt x="3000443" y="630625"/>
                      <a:pt x="2820717" y="646331"/>
                    </a:cubicBezTo>
                    <a:cubicBezTo>
                      <a:pt x="2640991" y="662037"/>
                      <a:pt x="2469926" y="629707"/>
                      <a:pt x="2271939" y="646331"/>
                    </a:cubicBezTo>
                    <a:cubicBezTo>
                      <a:pt x="2073952" y="662955"/>
                      <a:pt x="1961581" y="590174"/>
                      <a:pt x="1684747" y="646331"/>
                    </a:cubicBezTo>
                    <a:cubicBezTo>
                      <a:pt x="1407913" y="702488"/>
                      <a:pt x="1375979" y="638092"/>
                      <a:pt x="1174384" y="646331"/>
                    </a:cubicBezTo>
                    <a:cubicBezTo>
                      <a:pt x="972789" y="654570"/>
                      <a:pt x="884093" y="614458"/>
                      <a:pt x="702435" y="646331"/>
                    </a:cubicBezTo>
                    <a:cubicBezTo>
                      <a:pt x="520777" y="678204"/>
                      <a:pt x="320636" y="562876"/>
                      <a:pt x="0" y="646331"/>
                    </a:cubicBezTo>
                    <a:cubicBezTo>
                      <a:pt x="-5744" y="557774"/>
                      <a:pt x="9026" y="407271"/>
                      <a:pt x="0" y="336092"/>
                    </a:cubicBezTo>
                    <a:cubicBezTo>
                      <a:pt x="-9026" y="264913"/>
                      <a:pt x="17501" y="153103"/>
                      <a:pt x="0" y="0"/>
                    </a:cubicBezTo>
                    <a:close/>
                  </a:path>
                  <a:path w="3841443" h="646331" stroke="0" extrusionOk="0">
                    <a:moveTo>
                      <a:pt x="0" y="0"/>
                    </a:moveTo>
                    <a:cubicBezTo>
                      <a:pt x="223228" y="-52457"/>
                      <a:pt x="310789" y="16201"/>
                      <a:pt x="587192" y="0"/>
                    </a:cubicBezTo>
                    <a:cubicBezTo>
                      <a:pt x="863595" y="-16201"/>
                      <a:pt x="954173" y="42769"/>
                      <a:pt x="1059141" y="0"/>
                    </a:cubicBezTo>
                    <a:cubicBezTo>
                      <a:pt x="1164109" y="-42769"/>
                      <a:pt x="1443502" y="20593"/>
                      <a:pt x="1684747" y="0"/>
                    </a:cubicBezTo>
                    <a:cubicBezTo>
                      <a:pt x="1925992" y="-20593"/>
                      <a:pt x="2015017" y="17096"/>
                      <a:pt x="2310354" y="0"/>
                    </a:cubicBezTo>
                    <a:cubicBezTo>
                      <a:pt x="2605691" y="-17096"/>
                      <a:pt x="2669611" y="23376"/>
                      <a:pt x="2935960" y="0"/>
                    </a:cubicBezTo>
                    <a:cubicBezTo>
                      <a:pt x="3202309" y="-23376"/>
                      <a:pt x="3223076" y="40178"/>
                      <a:pt x="3369494" y="0"/>
                    </a:cubicBezTo>
                    <a:cubicBezTo>
                      <a:pt x="3515912" y="-40178"/>
                      <a:pt x="3729871" y="16243"/>
                      <a:pt x="3841443" y="0"/>
                    </a:cubicBezTo>
                    <a:cubicBezTo>
                      <a:pt x="3851175" y="101275"/>
                      <a:pt x="3839939" y="195587"/>
                      <a:pt x="3841443" y="303776"/>
                    </a:cubicBezTo>
                    <a:cubicBezTo>
                      <a:pt x="3842947" y="411965"/>
                      <a:pt x="3830355" y="548884"/>
                      <a:pt x="3841443" y="646331"/>
                    </a:cubicBezTo>
                    <a:cubicBezTo>
                      <a:pt x="3608992" y="692631"/>
                      <a:pt x="3462630" y="593948"/>
                      <a:pt x="3331080" y="646331"/>
                    </a:cubicBezTo>
                    <a:cubicBezTo>
                      <a:pt x="3199530" y="698714"/>
                      <a:pt x="3040648" y="593301"/>
                      <a:pt x="2782302" y="646331"/>
                    </a:cubicBezTo>
                    <a:cubicBezTo>
                      <a:pt x="2523956" y="699361"/>
                      <a:pt x="2492203" y="610059"/>
                      <a:pt x="2310354" y="646331"/>
                    </a:cubicBezTo>
                    <a:cubicBezTo>
                      <a:pt x="2128505" y="682603"/>
                      <a:pt x="1866190" y="636946"/>
                      <a:pt x="1723162" y="646331"/>
                    </a:cubicBezTo>
                    <a:cubicBezTo>
                      <a:pt x="1580134" y="655716"/>
                      <a:pt x="1391096" y="612704"/>
                      <a:pt x="1289627" y="646331"/>
                    </a:cubicBezTo>
                    <a:cubicBezTo>
                      <a:pt x="1188159" y="679958"/>
                      <a:pt x="937190" y="633415"/>
                      <a:pt x="817679" y="646331"/>
                    </a:cubicBezTo>
                    <a:cubicBezTo>
                      <a:pt x="698168" y="659247"/>
                      <a:pt x="387343" y="555147"/>
                      <a:pt x="0" y="646331"/>
                    </a:cubicBezTo>
                    <a:cubicBezTo>
                      <a:pt x="-24813" y="575958"/>
                      <a:pt x="12477" y="416235"/>
                      <a:pt x="0" y="342555"/>
                    </a:cubicBezTo>
                    <a:cubicBezTo>
                      <a:pt x="-12477" y="268875"/>
                      <a:pt x="11478" y="103569"/>
                      <a:pt x="0" y="0"/>
                    </a:cubicBezTo>
                    <a:close/>
                  </a:path>
                </a:pathLst>
              </a:custGeom>
              <a:solidFill>
                <a:schemeClr val="bg1">
                  <a:lumMod val="95000"/>
                </a:schemeClr>
              </a:solidFill>
              <a:ln>
                <a:solidFill>
                  <a:schemeClr val="accent1">
                    <a:shade val="15000"/>
                  </a:schemeClr>
                </a:solidFill>
                <a:extLst>
                  <a:ext uri="{C807C97D-BFC1-408E-A445-0C87EB9F89A2}">
                    <ask:lineSketchStyleProps xmlns:ask="http://schemas.microsoft.com/office/drawing/2018/sketchyshapes" sd="2345360895">
                      <a:prstGeom prst="rect">
                        <a:avLst/>
                      </a:prstGeom>
                      <ask:type>
                        <ask:lineSketchScribble/>
                      </ask:type>
                    </ask:lineSketchStyleProps>
                  </a:ext>
                </a:extLst>
              </a:ln>
            </p:spPr>
            <p:txBody>
              <a:bodyPr wrap="square" rtlCol="0">
                <a:spAutoFit/>
              </a:bodyPr>
              <a:lstStyle/>
              <a:p>
                <a:r>
                  <a:rPr lang="en-US" dirty="0"/>
                  <a:t>If </a:t>
                </a:r>
                <a14:m>
                  <m:oMath xmlns:m="http://schemas.openxmlformats.org/officeDocument/2006/math">
                    <m:r>
                      <a:rPr lang="en-IN" b="0" i="1" smtClean="0">
                        <a:latin typeface="Cambria Math" panose="02040503050406030204" pitchFamily="18" charset="0"/>
                      </a:rPr>
                      <m:t>𝑓</m:t>
                    </m:r>
                    <m:r>
                      <a:rPr lang="en-IN" b="0" i="1" smtClean="0">
                        <a:latin typeface="Cambria Math" panose="02040503050406030204" pitchFamily="18" charset="0"/>
                      </a:rPr>
                      <m:t>:</m:t>
                    </m:r>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oMath>
                </a14:m>
                <a:r>
                  <a:rPr lang="en-US" dirty="0"/>
                  <a:t>, then for each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𝑋</m:t>
                    </m:r>
                  </m:oMath>
                </a14:m>
                <a:r>
                  <a:rPr lang="en-US" dirty="0"/>
                  <a:t>, there exists </a:t>
                </a:r>
                <a14:m>
                  <m:oMath xmlns:m="http://schemas.openxmlformats.org/officeDocument/2006/math">
                    <m:r>
                      <a:rPr lang="en-IN" b="0" i="1" smtClean="0">
                        <a:latin typeface="Cambria Math" panose="02040503050406030204" pitchFamily="18" charset="0"/>
                      </a:rPr>
                      <m:t>𝑦</m:t>
                    </m:r>
                    <m:r>
                      <a:rPr lang="en-IN" b="0" i="1" smtClean="0">
                        <a:latin typeface="Cambria Math" panose="02040503050406030204" pitchFamily="18" charset="0"/>
                      </a:rPr>
                      <m:t>∈</m:t>
                    </m:r>
                    <m:r>
                      <a:rPr lang="en-IN" b="0" i="1" smtClean="0">
                        <a:latin typeface="Cambria Math" panose="02040503050406030204" pitchFamily="18" charset="0"/>
                      </a:rPr>
                      <m:t>𝑌</m:t>
                    </m:r>
                  </m:oMath>
                </a14:m>
                <a:r>
                  <a:rPr lang="en-US" dirty="0"/>
                  <a:t>, such that </a:t>
                </a:r>
                <a14:m>
                  <m:oMath xmlns:m="http://schemas.openxmlformats.org/officeDocument/2006/math">
                    <m:r>
                      <a:rPr lang="en-IN" b="0" i="1" smtClean="0">
                        <a:latin typeface="Cambria Math" panose="02040503050406030204" pitchFamily="18" charset="0"/>
                      </a:rPr>
                      <m:t>𝑦</m:t>
                    </m:r>
                    <m:r>
                      <a:rPr lang="en-IN" b="0" i="1" smtClean="0">
                        <a:latin typeface="Cambria Math" panose="02040503050406030204" pitchFamily="18" charset="0"/>
                      </a:rPr>
                      <m:t>=</m:t>
                    </m:r>
                    <m:r>
                      <a:rPr lang="en-IN" b="0" i="1" smtClean="0">
                        <a:latin typeface="Cambria Math" panose="02040503050406030204" pitchFamily="18" charset="0"/>
                      </a:rPr>
                      <m:t>𝑓</m:t>
                    </m:r>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oMath>
                </a14:m>
                <a:endParaRPr lang="en-US" dirty="0"/>
              </a:p>
            </p:txBody>
          </p:sp>
        </mc:Choice>
        <mc:Fallback xmlns="">
          <p:sp>
            <p:nvSpPr>
              <p:cNvPr id="30" name="TextBox 29">
                <a:extLst>
                  <a:ext uri="{FF2B5EF4-FFF2-40B4-BE49-F238E27FC236}">
                    <a16:creationId xmlns:a16="http://schemas.microsoft.com/office/drawing/2014/main" id="{E6436F4E-17DB-6EBE-8166-D951176B8DEA}"/>
                  </a:ext>
                </a:extLst>
              </p:cNvPr>
              <p:cNvSpPr txBox="1">
                <a:spLocks noRot="1" noChangeAspect="1" noMove="1" noResize="1" noEditPoints="1" noAdjustHandles="1" noChangeArrowheads="1" noChangeShapeType="1" noTextEdit="1"/>
              </p:cNvSpPr>
              <p:nvPr/>
            </p:nvSpPr>
            <p:spPr>
              <a:xfrm>
                <a:off x="4555305" y="3222397"/>
                <a:ext cx="3841443" cy="646331"/>
              </a:xfrm>
              <a:prstGeom prst="rect">
                <a:avLst/>
              </a:prstGeom>
              <a:blipFill>
                <a:blip r:embed="rId12"/>
                <a:stretch>
                  <a:fillRect l="-945" r="-2047" b="-9483"/>
                </a:stretch>
              </a:blipFill>
              <a:ln>
                <a:solidFill>
                  <a:schemeClr val="accent1">
                    <a:shade val="15000"/>
                  </a:schemeClr>
                </a:solidFill>
                <a:extLst>
                  <a:ext uri="{C807C97D-BFC1-408E-A445-0C87EB9F89A2}">
                    <ask:lineSketchStyleProps xmlns:ask="http://schemas.microsoft.com/office/drawing/2018/sketchyshapes" sd="2345360895">
                      <a:custGeom>
                        <a:avLst/>
                        <a:gdLst>
                          <a:gd name="csX0" fmla="*/ 0 w 3841443"/>
                          <a:gd name="csY0" fmla="*/ 0 h 646331"/>
                          <a:gd name="csX1" fmla="*/ 510363 w 3841443"/>
                          <a:gd name="csY1" fmla="*/ 0 h 646331"/>
                          <a:gd name="csX2" fmla="*/ 982312 w 3841443"/>
                          <a:gd name="csY2" fmla="*/ 0 h 646331"/>
                          <a:gd name="csX3" fmla="*/ 1492675 w 3841443"/>
                          <a:gd name="csY3" fmla="*/ 0 h 646331"/>
                          <a:gd name="csX4" fmla="*/ 2118281 w 3841443"/>
                          <a:gd name="csY4" fmla="*/ 0 h 646331"/>
                          <a:gd name="csX5" fmla="*/ 2743888 w 3841443"/>
                          <a:gd name="csY5" fmla="*/ 0 h 646331"/>
                          <a:gd name="csX6" fmla="*/ 3177422 w 3841443"/>
                          <a:gd name="csY6" fmla="*/ 0 h 646331"/>
                          <a:gd name="csX7" fmla="*/ 3841443 w 3841443"/>
                          <a:gd name="csY7" fmla="*/ 0 h 646331"/>
                          <a:gd name="csX8" fmla="*/ 3841443 w 3841443"/>
                          <a:gd name="csY8" fmla="*/ 336092 h 646331"/>
                          <a:gd name="csX9" fmla="*/ 3841443 w 3841443"/>
                          <a:gd name="csY9" fmla="*/ 646331 h 646331"/>
                          <a:gd name="csX10" fmla="*/ 3407909 w 3841443"/>
                          <a:gd name="csY10" fmla="*/ 646331 h 646331"/>
                          <a:gd name="csX11" fmla="*/ 2820717 w 3841443"/>
                          <a:gd name="csY11" fmla="*/ 646331 h 646331"/>
                          <a:gd name="csX12" fmla="*/ 2271939 w 3841443"/>
                          <a:gd name="csY12" fmla="*/ 646331 h 646331"/>
                          <a:gd name="csX13" fmla="*/ 1684747 w 3841443"/>
                          <a:gd name="csY13" fmla="*/ 646331 h 646331"/>
                          <a:gd name="csX14" fmla="*/ 1174384 w 3841443"/>
                          <a:gd name="csY14" fmla="*/ 646331 h 646331"/>
                          <a:gd name="csX15" fmla="*/ 702435 w 3841443"/>
                          <a:gd name="csY15" fmla="*/ 646331 h 646331"/>
                          <a:gd name="csX16" fmla="*/ 0 w 3841443"/>
                          <a:gd name="csY16" fmla="*/ 646331 h 646331"/>
                          <a:gd name="csX17" fmla="*/ 0 w 3841443"/>
                          <a:gd name="csY17" fmla="*/ 336092 h 646331"/>
                          <a:gd name="csX18" fmla="*/ 0 w 3841443"/>
                          <a:gd name="csY18" fmla="*/ 0 h 64633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3841443" h="646331" fill="none" extrusionOk="0">
                            <a:moveTo>
                              <a:pt x="0" y="0"/>
                            </a:moveTo>
                            <a:cubicBezTo>
                              <a:pt x="204049" y="-54007"/>
                              <a:pt x="259525" y="37756"/>
                              <a:pt x="510363" y="0"/>
                            </a:cubicBezTo>
                            <a:cubicBezTo>
                              <a:pt x="761201" y="-37756"/>
                              <a:pt x="867905" y="44235"/>
                              <a:pt x="982312" y="0"/>
                            </a:cubicBezTo>
                            <a:cubicBezTo>
                              <a:pt x="1096719" y="-44235"/>
                              <a:pt x="1316617" y="5251"/>
                              <a:pt x="1492675" y="0"/>
                            </a:cubicBezTo>
                            <a:cubicBezTo>
                              <a:pt x="1668733" y="-5251"/>
                              <a:pt x="1947970" y="58644"/>
                              <a:pt x="2118281" y="0"/>
                            </a:cubicBezTo>
                            <a:cubicBezTo>
                              <a:pt x="2288592" y="-58644"/>
                              <a:pt x="2586046" y="36187"/>
                              <a:pt x="2743888" y="0"/>
                            </a:cubicBezTo>
                            <a:cubicBezTo>
                              <a:pt x="2901730" y="-36187"/>
                              <a:pt x="3063258" y="50803"/>
                              <a:pt x="3177422" y="0"/>
                            </a:cubicBezTo>
                            <a:cubicBezTo>
                              <a:pt x="3291586" y="-50803"/>
                              <a:pt x="3539447" y="7312"/>
                              <a:pt x="3841443" y="0"/>
                            </a:cubicBezTo>
                            <a:cubicBezTo>
                              <a:pt x="3843148" y="136989"/>
                              <a:pt x="3811251" y="229784"/>
                              <a:pt x="3841443" y="336092"/>
                            </a:cubicBezTo>
                            <a:cubicBezTo>
                              <a:pt x="3871635" y="442400"/>
                              <a:pt x="3821967" y="565501"/>
                              <a:pt x="3841443" y="646331"/>
                            </a:cubicBezTo>
                            <a:cubicBezTo>
                              <a:pt x="3640766" y="677706"/>
                              <a:pt x="3546893" y="599378"/>
                              <a:pt x="3407909" y="646331"/>
                            </a:cubicBezTo>
                            <a:cubicBezTo>
                              <a:pt x="3268925" y="693284"/>
                              <a:pt x="3000443" y="630625"/>
                              <a:pt x="2820717" y="646331"/>
                            </a:cubicBezTo>
                            <a:cubicBezTo>
                              <a:pt x="2640991" y="662037"/>
                              <a:pt x="2469926" y="629707"/>
                              <a:pt x="2271939" y="646331"/>
                            </a:cubicBezTo>
                            <a:cubicBezTo>
                              <a:pt x="2073952" y="662955"/>
                              <a:pt x="1961581" y="590174"/>
                              <a:pt x="1684747" y="646331"/>
                            </a:cubicBezTo>
                            <a:cubicBezTo>
                              <a:pt x="1407913" y="702488"/>
                              <a:pt x="1375979" y="638092"/>
                              <a:pt x="1174384" y="646331"/>
                            </a:cubicBezTo>
                            <a:cubicBezTo>
                              <a:pt x="972789" y="654570"/>
                              <a:pt x="884093" y="614458"/>
                              <a:pt x="702435" y="646331"/>
                            </a:cubicBezTo>
                            <a:cubicBezTo>
                              <a:pt x="520777" y="678204"/>
                              <a:pt x="320636" y="562876"/>
                              <a:pt x="0" y="646331"/>
                            </a:cubicBezTo>
                            <a:cubicBezTo>
                              <a:pt x="-5744" y="557774"/>
                              <a:pt x="9026" y="407271"/>
                              <a:pt x="0" y="336092"/>
                            </a:cubicBezTo>
                            <a:cubicBezTo>
                              <a:pt x="-9026" y="264913"/>
                              <a:pt x="17501" y="153103"/>
                              <a:pt x="0" y="0"/>
                            </a:cubicBezTo>
                            <a:close/>
                          </a:path>
                          <a:path w="3841443" h="646331" stroke="0" extrusionOk="0">
                            <a:moveTo>
                              <a:pt x="0" y="0"/>
                            </a:moveTo>
                            <a:cubicBezTo>
                              <a:pt x="223228" y="-52457"/>
                              <a:pt x="310789" y="16201"/>
                              <a:pt x="587192" y="0"/>
                            </a:cubicBezTo>
                            <a:cubicBezTo>
                              <a:pt x="863595" y="-16201"/>
                              <a:pt x="954173" y="42769"/>
                              <a:pt x="1059141" y="0"/>
                            </a:cubicBezTo>
                            <a:cubicBezTo>
                              <a:pt x="1164109" y="-42769"/>
                              <a:pt x="1443502" y="20593"/>
                              <a:pt x="1684747" y="0"/>
                            </a:cubicBezTo>
                            <a:cubicBezTo>
                              <a:pt x="1925992" y="-20593"/>
                              <a:pt x="2015017" y="17096"/>
                              <a:pt x="2310354" y="0"/>
                            </a:cubicBezTo>
                            <a:cubicBezTo>
                              <a:pt x="2605691" y="-17096"/>
                              <a:pt x="2669611" y="23376"/>
                              <a:pt x="2935960" y="0"/>
                            </a:cubicBezTo>
                            <a:cubicBezTo>
                              <a:pt x="3202309" y="-23376"/>
                              <a:pt x="3223076" y="40178"/>
                              <a:pt x="3369494" y="0"/>
                            </a:cubicBezTo>
                            <a:cubicBezTo>
                              <a:pt x="3515912" y="-40178"/>
                              <a:pt x="3729871" y="16243"/>
                              <a:pt x="3841443" y="0"/>
                            </a:cubicBezTo>
                            <a:cubicBezTo>
                              <a:pt x="3851175" y="101275"/>
                              <a:pt x="3839939" y="195587"/>
                              <a:pt x="3841443" y="303776"/>
                            </a:cubicBezTo>
                            <a:cubicBezTo>
                              <a:pt x="3842947" y="411965"/>
                              <a:pt x="3830355" y="548884"/>
                              <a:pt x="3841443" y="646331"/>
                            </a:cubicBezTo>
                            <a:cubicBezTo>
                              <a:pt x="3608992" y="692631"/>
                              <a:pt x="3462630" y="593948"/>
                              <a:pt x="3331080" y="646331"/>
                            </a:cubicBezTo>
                            <a:cubicBezTo>
                              <a:pt x="3199530" y="698714"/>
                              <a:pt x="3040648" y="593301"/>
                              <a:pt x="2782302" y="646331"/>
                            </a:cubicBezTo>
                            <a:cubicBezTo>
                              <a:pt x="2523956" y="699361"/>
                              <a:pt x="2492203" y="610059"/>
                              <a:pt x="2310354" y="646331"/>
                            </a:cubicBezTo>
                            <a:cubicBezTo>
                              <a:pt x="2128505" y="682603"/>
                              <a:pt x="1866190" y="636946"/>
                              <a:pt x="1723162" y="646331"/>
                            </a:cubicBezTo>
                            <a:cubicBezTo>
                              <a:pt x="1580134" y="655716"/>
                              <a:pt x="1391096" y="612704"/>
                              <a:pt x="1289627" y="646331"/>
                            </a:cubicBezTo>
                            <a:cubicBezTo>
                              <a:pt x="1188159" y="679958"/>
                              <a:pt x="937190" y="633415"/>
                              <a:pt x="817679" y="646331"/>
                            </a:cubicBezTo>
                            <a:cubicBezTo>
                              <a:pt x="698168" y="659247"/>
                              <a:pt x="387343" y="555147"/>
                              <a:pt x="0" y="646331"/>
                            </a:cubicBezTo>
                            <a:cubicBezTo>
                              <a:pt x="-24813" y="575958"/>
                              <a:pt x="12477" y="416235"/>
                              <a:pt x="0" y="342555"/>
                            </a:cubicBezTo>
                            <a:cubicBezTo>
                              <a:pt x="-12477" y="268875"/>
                              <a:pt x="11478" y="103569"/>
                              <a:pt x="0" y="0"/>
                            </a:cubicBezTo>
                            <a:close/>
                          </a:path>
                        </a:pathLst>
                      </a:custGeom>
                      <ask:type>
                        <ask:lineSketchScribble/>
                      </ask:type>
                    </ask:lineSketchStyleProps>
                  </a:ext>
                </a:extLst>
              </a:ln>
            </p:spPr>
            <p:txBody>
              <a:bodyPr/>
              <a:lstStyle/>
              <a:p>
                <a:r>
                  <a:rPr lang="en-US">
                    <a:noFill/>
                  </a:rPr>
                  <a:t> </a:t>
                </a:r>
              </a:p>
            </p:txBody>
          </p:sp>
        </mc:Fallback>
      </mc:AlternateContent>
      <p:sp>
        <p:nvSpPr>
          <p:cNvPr id="31" name="TextBox 30">
            <a:extLst>
              <a:ext uri="{FF2B5EF4-FFF2-40B4-BE49-F238E27FC236}">
                <a16:creationId xmlns:a16="http://schemas.microsoft.com/office/drawing/2014/main" id="{44BF107C-90F6-8EBC-4514-A163E5337B78}"/>
              </a:ext>
            </a:extLst>
          </p:cNvPr>
          <p:cNvSpPr txBox="1"/>
          <p:nvPr/>
        </p:nvSpPr>
        <p:spPr>
          <a:xfrm>
            <a:off x="6418774" y="1241570"/>
            <a:ext cx="806824" cy="369332"/>
          </a:xfrm>
          <a:custGeom>
            <a:avLst/>
            <a:gdLst>
              <a:gd name="csX0" fmla="*/ 0 w 806824"/>
              <a:gd name="csY0" fmla="*/ 0 h 369332"/>
              <a:gd name="csX1" fmla="*/ 379207 w 806824"/>
              <a:gd name="csY1" fmla="*/ 0 h 369332"/>
              <a:gd name="csX2" fmla="*/ 806824 w 806824"/>
              <a:gd name="csY2" fmla="*/ 0 h 369332"/>
              <a:gd name="csX3" fmla="*/ 806824 w 806824"/>
              <a:gd name="csY3" fmla="*/ 369332 h 369332"/>
              <a:gd name="csX4" fmla="*/ 403412 w 806824"/>
              <a:gd name="csY4" fmla="*/ 369332 h 369332"/>
              <a:gd name="csX5" fmla="*/ 0 w 806824"/>
              <a:gd name="csY5" fmla="*/ 369332 h 369332"/>
              <a:gd name="csX6" fmla="*/ 0 w 806824"/>
              <a:gd name="csY6" fmla="*/ 0 h 369332"/>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806824" h="369332" fill="none" extrusionOk="0">
                <a:moveTo>
                  <a:pt x="0" y="0"/>
                </a:moveTo>
                <a:cubicBezTo>
                  <a:pt x="89049" y="-4339"/>
                  <a:pt x="253114" y="27128"/>
                  <a:pt x="379207" y="0"/>
                </a:cubicBezTo>
                <a:cubicBezTo>
                  <a:pt x="505300" y="-27128"/>
                  <a:pt x="671399" y="13176"/>
                  <a:pt x="806824" y="0"/>
                </a:cubicBezTo>
                <a:cubicBezTo>
                  <a:pt x="811816" y="106125"/>
                  <a:pt x="803460" y="295282"/>
                  <a:pt x="806824" y="369332"/>
                </a:cubicBezTo>
                <a:cubicBezTo>
                  <a:pt x="670770" y="379447"/>
                  <a:pt x="541976" y="361903"/>
                  <a:pt x="403412" y="369332"/>
                </a:cubicBezTo>
                <a:cubicBezTo>
                  <a:pt x="264848" y="376761"/>
                  <a:pt x="147622" y="355001"/>
                  <a:pt x="0" y="369332"/>
                </a:cubicBezTo>
                <a:cubicBezTo>
                  <a:pt x="-29982" y="193162"/>
                  <a:pt x="8620" y="84140"/>
                  <a:pt x="0" y="0"/>
                </a:cubicBezTo>
                <a:close/>
              </a:path>
              <a:path w="806824" h="369332" stroke="0" extrusionOk="0">
                <a:moveTo>
                  <a:pt x="0" y="0"/>
                </a:moveTo>
                <a:cubicBezTo>
                  <a:pt x="89746" y="-41340"/>
                  <a:pt x="224031" y="36593"/>
                  <a:pt x="403412" y="0"/>
                </a:cubicBezTo>
                <a:cubicBezTo>
                  <a:pt x="582793" y="-36593"/>
                  <a:pt x="707383" y="8271"/>
                  <a:pt x="806824" y="0"/>
                </a:cubicBezTo>
                <a:cubicBezTo>
                  <a:pt x="822746" y="118678"/>
                  <a:pt x="802006" y="225886"/>
                  <a:pt x="806824" y="369332"/>
                </a:cubicBezTo>
                <a:cubicBezTo>
                  <a:pt x="665038" y="380132"/>
                  <a:pt x="515056" y="358512"/>
                  <a:pt x="411480" y="369332"/>
                </a:cubicBezTo>
                <a:cubicBezTo>
                  <a:pt x="307904" y="380152"/>
                  <a:pt x="169290" y="358405"/>
                  <a:pt x="0" y="369332"/>
                </a:cubicBezTo>
                <a:cubicBezTo>
                  <a:pt x="-3381" y="283954"/>
                  <a:pt x="4295" y="85065"/>
                  <a:pt x="0" y="0"/>
                </a:cubicBezTo>
                <a:close/>
              </a:path>
            </a:pathLst>
          </a:custGeom>
          <a:solidFill>
            <a:schemeClr val="bg1">
              <a:lumMod val="95000"/>
            </a:schemeClr>
          </a:solidFill>
          <a:ln>
            <a:solidFill>
              <a:schemeClr val="accent1">
                <a:shade val="15000"/>
              </a:schemeClr>
            </a:solidFill>
            <a:extLst>
              <a:ext uri="{C807C97D-BFC1-408E-A445-0C87EB9F89A2}">
                <ask:lineSketchStyleProps xmlns:ask="http://schemas.microsoft.com/office/drawing/2018/sketchyshapes" sd="41575474">
                  <a:prstGeom prst="rect">
                    <a:avLst/>
                  </a:prstGeom>
                  <ask:type>
                    <ask:lineSketchScribble/>
                  </ask:type>
                </ask:lineSketchStyleProps>
              </a:ext>
            </a:extLst>
          </a:ln>
        </p:spPr>
        <p:txBody>
          <a:bodyPr wrap="square" rtlCol="0">
            <a:spAutoFit/>
          </a:bodyPr>
          <a:lstStyle/>
          <a:p>
            <a:pPr algn="ctr"/>
            <a:r>
              <a:rPr lang="en-IN" dirty="0"/>
              <a:t>A set</a:t>
            </a:r>
            <a:endParaRPr lang="en-US" dirty="0"/>
          </a:p>
        </p:txBody>
      </p:sp>
    </p:spTree>
    <p:extLst>
      <p:ext uri="{BB962C8B-B14F-4D97-AF65-F5344CB8AC3E}">
        <p14:creationId xmlns:p14="http://schemas.microsoft.com/office/powerpoint/2010/main" val="1075606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up)">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grpId="0" nodeType="click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wipe(up)">
                                      <p:cBhvr>
                                        <p:cTn id="63" dur="500"/>
                                        <p:tgtEl>
                                          <p:spTgt spid="27"/>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wipe(left)">
                                      <p:cBhvr>
                                        <p:cTn id="68" dur="500"/>
                                        <p:tgtEl>
                                          <p:spTgt spid="30"/>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9"/>
                                        </p:tgtEl>
                                        <p:attrNameLst>
                                          <p:attrName>style.visibility</p:attrName>
                                        </p:attrNameLst>
                                      </p:cBhvr>
                                      <p:to>
                                        <p:strVal val="visible"/>
                                      </p:to>
                                    </p:set>
                                    <p:animEffect transition="in" filter="wipe(down)">
                                      <p:cBhvr>
                                        <p:cTn id="73" dur="500"/>
                                        <p:tgtEl>
                                          <p:spTgt spid="9"/>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8"/>
                                        </p:tgtEl>
                                        <p:attrNameLst>
                                          <p:attrName>style.visibility</p:attrName>
                                        </p:attrNameLst>
                                      </p:cBhvr>
                                      <p:to>
                                        <p:strVal val="visible"/>
                                      </p:to>
                                    </p:set>
                                    <p:animEffect transition="in" filter="wipe(down)">
                                      <p:cBhvr>
                                        <p:cTn id="76" dur="500"/>
                                        <p:tgtEl>
                                          <p:spTgt spid="8"/>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fade">
                                      <p:cBhvr>
                                        <p:cTn id="81" dur="500"/>
                                        <p:tgtEl>
                                          <p:spTgt spid="28"/>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fade">
                                      <p:cBhvr>
                                        <p:cTn id="84" dur="500"/>
                                        <p:tgtEl>
                                          <p:spTgt spid="29"/>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6"/>
                                        </p:tgtEl>
                                        <p:attrNameLst>
                                          <p:attrName>style.visibility</p:attrName>
                                        </p:attrNameLst>
                                      </p:cBhvr>
                                      <p:to>
                                        <p:strVal val="visible"/>
                                      </p:to>
                                    </p:set>
                                    <p:animEffect transition="in" filter="fade">
                                      <p:cBhvr>
                                        <p:cTn id="8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6" grpId="0" animBg="1"/>
      <p:bldP spid="7" grpId="0" animBg="1"/>
      <p:bldP spid="10" grpId="0"/>
      <p:bldP spid="11" grpId="0" animBg="1"/>
      <p:bldP spid="12" grpId="0" animBg="1"/>
      <p:bldP spid="21" grpId="0" animBg="1"/>
      <p:bldP spid="27" grpId="0" animBg="1"/>
      <p:bldP spid="8" grpId="0" animBg="1"/>
      <p:bldP spid="9" grpId="0" animBg="1"/>
      <p:bldP spid="28" grpId="0" animBg="1"/>
      <p:bldP spid="29" grpId="0" animBg="1"/>
      <p:bldP spid="30" grpId="0" animBg="1"/>
      <p:bldP spid="3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41AF511-CFC6-6988-BF45-177DA87291A7}"/>
            </a:ext>
          </a:extLst>
        </p:cNvPr>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42406392-E904-8CDA-EA8B-7D7931A14CAC}"/>
              </a:ext>
            </a:extLst>
          </p:cNvPr>
          <p:cNvSpPr>
            <a:spLocks noGrp="1"/>
          </p:cNvSpPr>
          <p:nvPr>
            <p:ph type="title"/>
          </p:nvPr>
        </p:nvSpPr>
        <p:spPr>
          <a:xfrm>
            <a:off x="838201" y="365125"/>
            <a:ext cx="5251316" cy="1807305"/>
          </a:xfrm>
        </p:spPr>
        <p:txBody>
          <a:bodyPr vert="horz" lIns="91440" tIns="45720" rIns="91440" bIns="45720" rtlCol="0" anchor="ctr">
            <a:normAutofit/>
          </a:bodyPr>
          <a:lstStyle/>
          <a:p>
            <a:r>
              <a:rPr lang="en-US" dirty="0"/>
              <a:t>Game Logistics</a:t>
            </a:r>
            <a:br>
              <a:rPr lang="en-US" dirty="0"/>
            </a:br>
            <a:r>
              <a:rPr lang="en-US" sz="2400" dirty="0">
                <a:solidFill>
                  <a:srgbClr val="7030A0"/>
                </a:solidFill>
              </a:rPr>
              <a:t>The Setup</a:t>
            </a:r>
          </a:p>
        </p:txBody>
      </p:sp>
      <p:pic>
        <p:nvPicPr>
          <p:cNvPr id="4" name="Picture 3" descr="A cartoon of a person playing cards&#10;&#10;Description automatically generated">
            <a:extLst>
              <a:ext uri="{FF2B5EF4-FFF2-40B4-BE49-F238E27FC236}">
                <a16:creationId xmlns:a16="http://schemas.microsoft.com/office/drawing/2014/main" id="{AAAF9DAB-CABC-FD52-91B4-59BD783206C3}"/>
              </a:ext>
            </a:extLst>
          </p:cNvPr>
          <p:cNvPicPr>
            <a:picLocks noChangeAspect="1"/>
          </p:cNvPicPr>
          <p:nvPr/>
        </p:nvPicPr>
        <p:blipFill>
          <a:blip r:embed="rId2"/>
          <a:srcRect l="6213" r="6840"/>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1795433-B9D6-9FD3-52A0-2CD1315148AC}"/>
                  </a:ext>
                </a:extLst>
              </p:cNvPr>
              <p:cNvSpPr txBox="1"/>
              <p:nvPr/>
            </p:nvSpPr>
            <p:spPr>
              <a:xfrm>
                <a:off x="835153" y="2172430"/>
                <a:ext cx="4061012" cy="36933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Players</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a:t>
                </a:r>
                <a14:m>
                  <m:oMath xmlns:m="http://schemas.openxmlformats.org/officeDocument/2006/math">
                    <m:r>
                      <a:rPr kumimoji="0" lang="en-US"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𝑛</m:t>
                    </m:r>
                  </m:oMath>
                </a14:m>
                <a:r>
                  <a:rPr kumimoji="0" lang="en-US" sz="1800" b="0" i="0" u="none" strike="noStrike" kern="1200" cap="none" spc="0" normalizeH="0" baseline="0" noProof="0" dirty="0">
                    <a:ln>
                      <a:noFill/>
                    </a:ln>
                    <a:solidFill>
                      <a:srgbClr val="0070C0"/>
                    </a:solidFill>
                    <a:effectLst/>
                    <a:uLnTx/>
                    <a:uFillTx/>
                    <a:latin typeface="Aptos" panose="02110004020202020204"/>
                    <a:ea typeface="+mn-ea"/>
                    <a:cs typeface="+mn-cs"/>
                  </a:rPr>
                  <a:t> players</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sit at a table.</a:t>
                </a:r>
              </a:p>
            </p:txBody>
          </p:sp>
        </mc:Choice>
        <mc:Fallback xmlns="">
          <p:sp>
            <p:nvSpPr>
              <p:cNvPr id="6" name="TextBox 5">
                <a:extLst>
                  <a:ext uri="{FF2B5EF4-FFF2-40B4-BE49-F238E27FC236}">
                    <a16:creationId xmlns:a16="http://schemas.microsoft.com/office/drawing/2014/main" id="{21795433-B9D6-9FD3-52A0-2CD1315148AC}"/>
                  </a:ext>
                </a:extLst>
              </p:cNvPr>
              <p:cNvSpPr txBox="1">
                <a:spLocks noRot="1" noChangeAspect="1" noMove="1" noResize="1" noEditPoints="1" noAdjustHandles="1" noChangeArrowheads="1" noChangeShapeType="1" noTextEdit="1"/>
              </p:cNvSpPr>
              <p:nvPr/>
            </p:nvSpPr>
            <p:spPr>
              <a:xfrm>
                <a:off x="835153" y="2172430"/>
                <a:ext cx="4061012" cy="369332"/>
              </a:xfrm>
              <a:prstGeom prst="rect">
                <a:avLst/>
              </a:prstGeom>
              <a:blipFill>
                <a:blip r:embed="rId3"/>
                <a:stretch>
                  <a:fillRect l="-1201" t="-6557"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4C19FFA-11D0-48DC-72A2-56BEFE08EC9A}"/>
                  </a:ext>
                </a:extLst>
              </p:cNvPr>
              <p:cNvSpPr txBox="1"/>
              <p:nvPr/>
            </p:nvSpPr>
            <p:spPr>
              <a:xfrm>
                <a:off x="835153" y="2826152"/>
                <a:ext cx="4061012" cy="175432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Strategy Cards</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Each player has a set of pure “strategy cards” in front of them, representing their available strategies (or actions).  The strategy cards available to different players can be different.  (</a:t>
                </a:r>
                <a:r>
                  <a:rPr kumimoji="0" lang="en-US" sz="1800" b="0" i="1" u="none" strike="noStrike" kern="1200" cap="none" spc="0" normalizeH="0" baseline="0" noProof="0" dirty="0">
                    <a:ln>
                      <a:noFill/>
                    </a:ln>
                    <a:solidFill>
                      <a:srgbClr val="0070C0"/>
                    </a:solidFill>
                    <a:effectLst/>
                    <a:uLnTx/>
                    <a:uFillTx/>
                    <a:latin typeface="Aptos" panose="02110004020202020204"/>
                    <a:ea typeface="+mn-ea"/>
                    <a:cs typeface="+mn-cs"/>
                  </a:rPr>
                  <a:t>Strategy set </a:t>
                </a:r>
                <a14:m>
                  <m:oMath xmlns:m="http://schemas.openxmlformats.org/officeDocument/2006/math">
                    <m:sSub>
                      <m:sSubPr>
                        <m:ctrlPr>
                          <a:rPr kumimoji="0" lang="en-US"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𝑆</m:t>
                        </m:r>
                      </m:e>
                      <m:sub>
                        <m:r>
                          <a:rPr kumimoji="0" lang="en-US"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𝑖</m:t>
                        </m:r>
                      </m:sub>
                    </m:sSub>
                  </m:oMath>
                </a14:m>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a:t>
                </a:r>
              </a:p>
            </p:txBody>
          </p:sp>
        </mc:Choice>
        <mc:Fallback xmlns="">
          <p:sp>
            <p:nvSpPr>
              <p:cNvPr id="7" name="TextBox 6">
                <a:extLst>
                  <a:ext uri="{FF2B5EF4-FFF2-40B4-BE49-F238E27FC236}">
                    <a16:creationId xmlns:a16="http://schemas.microsoft.com/office/drawing/2014/main" id="{E4C19FFA-11D0-48DC-72A2-56BEFE08EC9A}"/>
                  </a:ext>
                </a:extLst>
              </p:cNvPr>
              <p:cNvSpPr txBox="1">
                <a:spLocks noRot="1" noChangeAspect="1" noMove="1" noResize="1" noEditPoints="1" noAdjustHandles="1" noChangeArrowheads="1" noChangeShapeType="1" noTextEdit="1"/>
              </p:cNvSpPr>
              <p:nvPr/>
            </p:nvSpPr>
            <p:spPr>
              <a:xfrm>
                <a:off x="835153" y="2826152"/>
                <a:ext cx="4061012" cy="1754326"/>
              </a:xfrm>
              <a:prstGeom prst="rect">
                <a:avLst/>
              </a:prstGeom>
              <a:blipFill>
                <a:blip r:embed="rId4"/>
                <a:stretch>
                  <a:fillRect l="-1201" t="-1742" r="-1201" b="-522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A99ED4A-074A-F74D-FDA7-A6134CF16110}"/>
              </a:ext>
            </a:extLst>
          </p:cNvPr>
          <p:cNvSpPr txBox="1"/>
          <p:nvPr/>
        </p:nvSpPr>
        <p:spPr>
          <a:xfrm>
            <a:off x="835153" y="4864868"/>
            <a:ext cx="4061012" cy="120032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Visibility</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The strategy cards for each player are placed face up, so everyone can see all players’ available strategies (</a:t>
            </a:r>
            <a:r>
              <a:rPr kumimoji="0" lang="en-US" sz="1800" b="0" i="1" u="none" strike="noStrike" kern="1200" cap="none" spc="0" normalizeH="0" baseline="0" noProof="0" dirty="0">
                <a:ln>
                  <a:noFill/>
                </a:ln>
                <a:solidFill>
                  <a:srgbClr val="0070C0"/>
                </a:solidFill>
                <a:effectLst/>
                <a:uLnTx/>
                <a:uFillTx/>
                <a:latin typeface="Aptos" panose="02110004020202020204"/>
                <a:ea typeface="+mn-ea"/>
                <a:cs typeface="+mn-cs"/>
              </a:rPr>
              <a:t>complete information</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a:t>
            </a:r>
          </a:p>
        </p:txBody>
      </p:sp>
    </p:spTree>
    <p:extLst>
      <p:ext uri="{BB962C8B-B14F-4D97-AF65-F5344CB8AC3E}">
        <p14:creationId xmlns:p14="http://schemas.microsoft.com/office/powerpoint/2010/main" val="151869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92983DD-0BFA-26A7-E479-BBE054B8482D}"/>
            </a:ext>
          </a:extLst>
        </p:cNvPr>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2C7E8E6B-7F51-0E81-A496-46945DE8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8DB27A85-FC97-3855-FE81-EAA9B728ECDA}"/>
              </a:ext>
            </a:extLst>
          </p:cNvPr>
          <p:cNvSpPr>
            <a:spLocks noGrp="1"/>
          </p:cNvSpPr>
          <p:nvPr>
            <p:ph type="title"/>
          </p:nvPr>
        </p:nvSpPr>
        <p:spPr>
          <a:xfrm>
            <a:off x="838201" y="365125"/>
            <a:ext cx="5251316" cy="1807305"/>
          </a:xfrm>
        </p:spPr>
        <p:txBody>
          <a:bodyPr vert="horz" lIns="91440" tIns="45720" rIns="91440" bIns="45720" rtlCol="0" anchor="ctr">
            <a:normAutofit/>
          </a:bodyPr>
          <a:lstStyle/>
          <a:p>
            <a:r>
              <a:rPr lang="en-US" dirty="0"/>
              <a:t>Game Logistics</a:t>
            </a:r>
            <a:br>
              <a:rPr lang="en-US" dirty="0"/>
            </a:br>
            <a:r>
              <a:rPr lang="en-US" sz="2400" dirty="0">
                <a:solidFill>
                  <a:srgbClr val="7030A0"/>
                </a:solidFill>
              </a:rPr>
              <a:t>Choosing Strategies</a:t>
            </a:r>
          </a:p>
        </p:txBody>
      </p:sp>
      <p:pic>
        <p:nvPicPr>
          <p:cNvPr id="4" name="Picture 3" descr="A cartoon of a person playing cards&#10;&#10;Description automatically generated">
            <a:extLst>
              <a:ext uri="{FF2B5EF4-FFF2-40B4-BE49-F238E27FC236}">
                <a16:creationId xmlns:a16="http://schemas.microsoft.com/office/drawing/2014/main" id="{96A2B46C-D039-99A8-9B13-E40727294A7B}"/>
              </a:ext>
            </a:extLst>
          </p:cNvPr>
          <p:cNvPicPr>
            <a:picLocks noChangeAspect="1"/>
          </p:cNvPicPr>
          <p:nvPr/>
        </p:nvPicPr>
        <p:blipFill>
          <a:blip r:embed="rId2"/>
          <a:srcRect l="6213" r="6840"/>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A1EEC6B-CC31-F3E5-4D91-69AC5BA77769}"/>
                  </a:ext>
                </a:extLst>
              </p:cNvPr>
              <p:cNvSpPr txBox="1"/>
              <p:nvPr/>
            </p:nvSpPr>
            <p:spPr>
              <a:xfrm>
                <a:off x="835153" y="2172430"/>
                <a:ext cx="4061012" cy="64633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Each player secretly selects a strategy card from their set (</a:t>
                </a:r>
                <a:r>
                  <a:rPr kumimoji="0" lang="en-US" sz="1800" b="0" i="1" u="none" strike="noStrike" kern="1200" cap="none" spc="0" normalizeH="0" baseline="0" noProof="0" dirty="0">
                    <a:ln>
                      <a:noFill/>
                    </a:ln>
                    <a:solidFill>
                      <a:srgbClr val="0070C0"/>
                    </a:solidFill>
                    <a:effectLst/>
                    <a:uLnTx/>
                    <a:uFillTx/>
                    <a:latin typeface="Aptos" panose="02110004020202020204"/>
                    <a:ea typeface="+mn-ea"/>
                    <a:cs typeface="+mn-cs"/>
                  </a:rPr>
                  <a:t>chosen strategy, </a:t>
                </a:r>
                <a14:m>
                  <m:oMath xmlns:m="http://schemas.openxmlformats.org/officeDocument/2006/math">
                    <m:sSub>
                      <m:sSubPr>
                        <m:ctrlPr>
                          <a:rPr kumimoji="0" lang="en-US"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𝑖</m:t>
                        </m:r>
                      </m:sub>
                    </m:sSub>
                  </m:oMath>
                </a14:m>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a:t>
                </a:r>
              </a:p>
            </p:txBody>
          </p:sp>
        </mc:Choice>
        <mc:Fallback xmlns="">
          <p:sp>
            <p:nvSpPr>
              <p:cNvPr id="6" name="TextBox 5">
                <a:extLst>
                  <a:ext uri="{FF2B5EF4-FFF2-40B4-BE49-F238E27FC236}">
                    <a16:creationId xmlns:a16="http://schemas.microsoft.com/office/drawing/2014/main" id="{CA1EEC6B-CC31-F3E5-4D91-69AC5BA77769}"/>
                  </a:ext>
                </a:extLst>
              </p:cNvPr>
              <p:cNvSpPr txBox="1">
                <a:spLocks noRot="1" noChangeAspect="1" noMove="1" noResize="1" noEditPoints="1" noAdjustHandles="1" noChangeArrowheads="1" noChangeShapeType="1" noTextEdit="1"/>
              </p:cNvSpPr>
              <p:nvPr/>
            </p:nvSpPr>
            <p:spPr>
              <a:xfrm>
                <a:off x="835153" y="2172430"/>
                <a:ext cx="4061012" cy="646331"/>
              </a:xfrm>
              <a:prstGeom prst="rect">
                <a:avLst/>
              </a:prstGeom>
              <a:blipFill>
                <a:blip r:embed="rId3"/>
                <a:stretch>
                  <a:fillRect l="-1201" t="-3774" r="-1201" b="-15094"/>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DCFB96A3-7543-777F-3476-2D3704ABEE50}"/>
              </a:ext>
            </a:extLst>
          </p:cNvPr>
          <p:cNvSpPr txBox="1"/>
          <p:nvPr/>
        </p:nvSpPr>
        <p:spPr>
          <a:xfrm>
            <a:off x="835153" y="3086129"/>
            <a:ext cx="4061012" cy="120032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At this stage, players do not know which strategy cards the others have chosen (</a:t>
            </a:r>
            <a:r>
              <a:rPr kumimoji="0" lang="en-US" sz="1800" b="0" i="1" u="none" strike="noStrike" kern="1200" cap="none" spc="0" normalizeH="0" baseline="0" noProof="0" dirty="0">
                <a:ln>
                  <a:noFill/>
                </a:ln>
                <a:solidFill>
                  <a:srgbClr val="0070C0"/>
                </a:solidFill>
                <a:effectLst/>
                <a:uLnTx/>
                <a:uFillTx/>
                <a:latin typeface="Aptos" panose="02110004020202020204"/>
                <a:ea typeface="+mn-ea"/>
                <a:cs typeface="+mn-cs"/>
              </a:rPr>
              <a:t>independent &amp; simultaneous choices</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a:t>
            </a:r>
          </a:p>
        </p:txBody>
      </p:sp>
    </p:spTree>
    <p:extLst>
      <p:ext uri="{BB962C8B-B14F-4D97-AF65-F5344CB8AC3E}">
        <p14:creationId xmlns:p14="http://schemas.microsoft.com/office/powerpoint/2010/main" val="4004034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RetrospectVTI">
  <a:themeElements>
    <a:clrScheme name="AnalogousFromDarkSeedLeftStep">
      <a:dk1>
        <a:srgbClr val="000000"/>
      </a:dk1>
      <a:lt1>
        <a:srgbClr val="FFFFFF"/>
      </a:lt1>
      <a:dk2>
        <a:srgbClr val="31241B"/>
      </a:dk2>
      <a:lt2>
        <a:srgbClr val="F0F3F2"/>
      </a:lt2>
      <a:accent1>
        <a:srgbClr val="C34D6A"/>
      </a:accent1>
      <a:accent2>
        <a:srgbClr val="B13B8A"/>
      </a:accent2>
      <a:accent3>
        <a:srgbClr val="B94DC3"/>
      </a:accent3>
      <a:accent4>
        <a:srgbClr val="763BB1"/>
      </a:accent4>
      <a:accent5>
        <a:srgbClr val="564DC3"/>
      </a:accent5>
      <a:accent6>
        <a:srgbClr val="3B62B1"/>
      </a:accent6>
      <a:hlink>
        <a:srgbClr val="785DC9"/>
      </a:hlink>
      <a:folHlink>
        <a:srgbClr val="7F7F7F"/>
      </a:folHlink>
    </a:clrScheme>
    <a:fontScheme name="Retrospect">
      <a:majorFont>
        <a:latin typeface="Univers Condensed"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Univers"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3.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12491</TotalTime>
  <Words>2417</Words>
  <Application>Microsoft Office PowerPoint</Application>
  <PresentationFormat>Widescreen</PresentationFormat>
  <Paragraphs>471</Paragraphs>
  <Slides>31</Slides>
  <Notes>1</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31</vt:i4>
      </vt:variant>
    </vt:vector>
  </HeadingPairs>
  <TitlesOfParts>
    <vt:vector size="46" baseType="lpstr">
      <vt:lpstr>Aptos</vt:lpstr>
      <vt:lpstr>Aptos Display</vt:lpstr>
      <vt:lpstr>Arial</vt:lpstr>
      <vt:lpstr>Bahnschrift</vt:lpstr>
      <vt:lpstr>Bradley Hand ITC</vt:lpstr>
      <vt:lpstr>Calibri</vt:lpstr>
      <vt:lpstr>Calibri Light</vt:lpstr>
      <vt:lpstr>Cambria Math</vt:lpstr>
      <vt:lpstr>Segoe Script</vt:lpstr>
      <vt:lpstr>Univers</vt:lpstr>
      <vt:lpstr>Univers Condensed</vt:lpstr>
      <vt:lpstr>Wingdings</vt:lpstr>
      <vt:lpstr>Office Theme</vt:lpstr>
      <vt:lpstr>RetrospectVTI</vt:lpstr>
      <vt:lpstr>1_Office Theme</vt:lpstr>
      <vt:lpstr>SECTION  2  Static Games of Complete Information</vt:lpstr>
      <vt:lpstr>Section 2 Static Games of Complete Information</vt:lpstr>
      <vt:lpstr>Pure Strategy in a Dynamic Game</vt:lpstr>
      <vt:lpstr>Section 2 Static Games of Complete Information</vt:lpstr>
      <vt:lpstr>MODULE 4 Normal-Form Games with Pure Strategies</vt:lpstr>
      <vt:lpstr>A Normal-Form Game</vt:lpstr>
      <vt:lpstr>Cartesian Product of Sets</vt:lpstr>
      <vt:lpstr>Game Logistics The Setup</vt:lpstr>
      <vt:lpstr>Game Logistics Choosing Strategies</vt:lpstr>
      <vt:lpstr>Game Logistics Simultaneous Reveal</vt:lpstr>
      <vt:lpstr>Game Logistics Payoffs</vt:lpstr>
      <vt:lpstr>MODULE 5 Matrix Representation of a Two-Player Finite Game</vt:lpstr>
      <vt:lpstr>A Finite Game</vt:lpstr>
      <vt:lpstr>A Two-Player Finite Game</vt:lpstr>
      <vt:lpstr>The Matrix Representation</vt:lpstr>
      <vt:lpstr>MODULE 6 The Prisoner’s Dilemma</vt:lpstr>
      <vt:lpstr>The Scenario</vt:lpstr>
      <vt:lpstr>The Normal-Form Representation</vt:lpstr>
      <vt:lpstr>The Matrix Representation</vt:lpstr>
      <vt:lpstr>Game Structure</vt:lpstr>
      <vt:lpstr>Another Prisoner’s Dilemma Restaurant Dilemma</vt:lpstr>
      <vt:lpstr>Another Prisoner’s Dilemma Duopoly</vt:lpstr>
      <vt:lpstr>Another Prisoner’s Dilemma Working on a Joint Project</vt:lpstr>
      <vt:lpstr>Jungle Treasure</vt:lpstr>
      <vt:lpstr>MODULE 7 Battle of the Sexes</vt:lpstr>
      <vt:lpstr>The Scenario: Alex &amp; Chris</vt:lpstr>
      <vt:lpstr>The Normal-Form Representation</vt:lpstr>
      <vt:lpstr>The Matrix Representation</vt:lpstr>
      <vt:lpstr>Game Structure</vt:lpstr>
      <vt:lpstr>The United Front</vt:lpstr>
      <vt:lpstr>Technology Integration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a Game?</dc:title>
  <dc:creator>Dr Parag D. Pawar</dc:creator>
  <cp:lastModifiedBy>Dr Parag D. Pawar</cp:lastModifiedBy>
  <cp:revision>3</cp:revision>
  <dcterms:created xsi:type="dcterms:W3CDTF">2024-10-23T01:19:00Z</dcterms:created>
  <dcterms:modified xsi:type="dcterms:W3CDTF">2026-02-17T12:56:17Z</dcterms:modified>
</cp:coreProperties>
</file>